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Override1.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Override2.xml" ContentType="application/vnd.openxmlformats-officedocument.themeOverr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heme/themeOverride3.xml" ContentType="application/vnd.openxmlformats-officedocument.themeOverr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Override4.xml" ContentType="application/vnd.openxmlformats-officedocument.themeOverr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Override5.xml" ContentType="application/vnd.openxmlformats-officedocument.themeOverr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heme/themeOverride6.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7.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heme/themeOverride8.xml" ContentType="application/vnd.openxmlformats-officedocument.themeOverr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heme/themeOverride9.xml" ContentType="application/vnd.openxmlformats-officedocument.themeOverr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heme/themeOverride10.xml" ContentType="application/vnd.openxmlformats-officedocument.themeOverr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heme/themeOverride11.xml" ContentType="application/vnd.openxmlformats-officedocument.themeOverr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heme/themeOverride12.xml" ContentType="application/vnd.openxmlformats-officedocument.themeOverr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heme/themeOverride13.xml" ContentType="application/vnd.openxmlformats-officedocument.themeOverr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heme/themeOverride14.xml" ContentType="application/vnd.openxmlformats-officedocument.themeOverr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heme/themeOverride15.xml" ContentType="application/vnd.openxmlformats-officedocument.themeOverr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heme/themeOverride16.xml" ContentType="application/vnd.openxmlformats-officedocument.themeOverride+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heme/themeOverride17.xml" ContentType="application/vnd.openxmlformats-officedocument.themeOverride+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heme/themeOverride18.xml" ContentType="application/vnd.openxmlformats-officedocument.themeOverride+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heme/themeOverride19.xml" ContentType="application/vnd.openxmlformats-officedocument.themeOverride+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heme/themeOverride20.xml" ContentType="application/vnd.openxmlformats-officedocument.themeOverr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heme/themeOverride21.xml" ContentType="application/vnd.openxmlformats-officedocument.themeOverride+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heme/themeOverride22.xml" ContentType="application/vnd.openxmlformats-officedocument.themeOverride+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heme/themeOverride23.xml" ContentType="application/vnd.openxmlformats-officedocument.themeOverride+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heme/themeOverride24.xml" ContentType="application/vnd.openxmlformats-officedocument.themeOverrid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heme/themeOverride25.xml" ContentType="application/vnd.openxmlformats-officedocument.themeOverride+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heme/themeOverride26.xml" ContentType="application/vnd.openxmlformats-officedocument.themeOverride+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heme/themeOverride27.xml" ContentType="application/vnd.openxmlformats-officedocument.themeOverr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heme/themeOverride28.xml" ContentType="application/vnd.openxmlformats-officedocument.themeOverride+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heme/themeOverride29.xml" ContentType="application/vnd.openxmlformats-officedocument.themeOverride+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heme/themeOverride30.xml" ContentType="application/vnd.openxmlformats-officedocument.themeOverride+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heme/themeOverride31.xml" ContentType="application/vnd.openxmlformats-officedocument.themeOverride+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heme/themeOverride32.xml" ContentType="application/vnd.openxmlformats-officedocument.themeOverride+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notesSlides/notesSlide2.xml" ContentType="application/vnd.openxmlformats-officedocument.presentationml.notesSlide+xml"/>
  <Override PartName="/ppt/theme/themeOverride33.xml" ContentType="application/vnd.openxmlformats-officedocument.themeOverride+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notesSlides/notesSlide3.xml" ContentType="application/vnd.openxmlformats-officedocument.presentationml.notesSlide+xml"/>
  <Override PartName="/ppt/theme/themeOverride34.xml" ContentType="application/vnd.openxmlformats-officedocument.themeOverride+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notesSlides/notesSlide4.xml" ContentType="application/vnd.openxmlformats-officedocument.presentationml.notesSlide+xml"/>
  <Override PartName="/ppt/theme/themeOverride35.xml" ContentType="application/vnd.openxmlformats-officedocument.themeOverride+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notesSlides/notesSlide5.xml" ContentType="application/vnd.openxmlformats-officedocument.presentationml.notesSlide+xml"/>
  <Override PartName="/ppt/theme/themeOverride36.xml" ContentType="application/vnd.openxmlformats-officedocument.themeOverride+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notesSlides/notesSlide6.xml" ContentType="application/vnd.openxmlformats-officedocument.presentationml.notesSlide+xml"/>
  <Override PartName="/ppt/theme/themeOverride37.xml" ContentType="application/vnd.openxmlformats-officedocument.themeOverride+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notesSlides/notesSlide7.xml" ContentType="application/vnd.openxmlformats-officedocument.presentationml.notesSlide+xml"/>
  <Override PartName="/ppt/theme/themeOverride38.xml" ContentType="application/vnd.openxmlformats-officedocument.themeOverride+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notesSlides/notesSlide8.xml" ContentType="application/vnd.openxmlformats-officedocument.presentationml.notesSlide+xml"/>
  <Override PartName="/ppt/theme/themeOverride39.xml" ContentType="application/vnd.openxmlformats-officedocument.themeOverride+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heme/themeOverride40.xml" ContentType="application/vnd.openxmlformats-officedocument.themeOverride+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tags/tag4388.xml" ContentType="application/vnd.openxmlformats-officedocument.presentationml.tags+xml"/>
  <Override PartName="/ppt/tags/tag438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0.xml" ContentType="application/vnd.openxmlformats-officedocument.presentationml.tags+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heme/themeOverride41.xml" ContentType="application/vnd.openxmlformats-officedocument.themeOverride+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tags/tag4739.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notesSlides/notesSlide9.xml" ContentType="application/vnd.openxmlformats-officedocument.presentationml.notesSlide+xml"/>
  <Override PartName="/ppt/theme/themeOverride42.xml" ContentType="application/vnd.openxmlformats-officedocument.themeOverride+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tags/tag4858.xml" ContentType="application/vnd.openxmlformats-officedocument.presentationml.tags+xml"/>
  <Override PartName="/ppt/tags/tag4859.xml" ContentType="application/vnd.openxmlformats-officedocument.presentationml.tags+xml"/>
  <Override PartName="/ppt/tags/tag4860.xml" ContentType="application/vnd.openxmlformats-officedocument.presentationml.tags+xml"/>
  <Override PartName="/ppt/tags/tag4861.xml" ContentType="application/vnd.openxmlformats-officedocument.presentationml.tags+xml"/>
  <Override PartName="/ppt/tags/tag4862.xml" ContentType="application/vnd.openxmlformats-officedocument.presentationml.tags+xml"/>
  <Override PartName="/ppt/tags/tag4863.xml" ContentType="application/vnd.openxmlformats-officedocument.presentationml.tags+xml"/>
  <Override PartName="/ppt/tags/tag4864.xml" ContentType="application/vnd.openxmlformats-officedocument.presentationml.tags+xml"/>
  <Override PartName="/ppt/tags/tag4865.xml" ContentType="application/vnd.openxmlformats-officedocument.presentationml.tags+xml"/>
  <Override PartName="/ppt/tags/tag4866.xml" ContentType="application/vnd.openxmlformats-officedocument.presentationml.tags+xml"/>
  <Override PartName="/ppt/tags/tag4867.xml" ContentType="application/vnd.openxmlformats-officedocument.presentationml.tags+xml"/>
  <Override PartName="/ppt/tags/tag4868.xml" ContentType="application/vnd.openxmlformats-officedocument.presentationml.tags+xml"/>
  <Override PartName="/ppt/tags/tag4869.xml" ContentType="application/vnd.openxmlformats-officedocument.presentationml.tags+xml"/>
  <Override PartName="/ppt/tags/tag4870.xml" ContentType="application/vnd.openxmlformats-officedocument.presentationml.tags+xml"/>
  <Override PartName="/ppt/tags/tag4871.xml" ContentType="application/vnd.openxmlformats-officedocument.presentationml.tags+xml"/>
  <Override PartName="/ppt/tags/tag4872.xml" ContentType="application/vnd.openxmlformats-officedocument.presentationml.tags+xml"/>
  <Override PartName="/ppt/tags/tag4873.xml" ContentType="application/vnd.openxmlformats-officedocument.presentationml.tags+xml"/>
  <Override PartName="/ppt/tags/tag4874.xml" ContentType="application/vnd.openxmlformats-officedocument.presentationml.tags+xml"/>
  <Override PartName="/ppt/tags/tag4875.xml" ContentType="application/vnd.openxmlformats-officedocument.presentationml.tags+xml"/>
  <Override PartName="/ppt/tags/tag4876.xml" ContentType="application/vnd.openxmlformats-officedocument.presentationml.tags+xml"/>
  <Override PartName="/ppt/tags/tag4877.xml" ContentType="application/vnd.openxmlformats-officedocument.presentationml.tags+xml"/>
  <Override PartName="/ppt/tags/tag4878.xml" ContentType="application/vnd.openxmlformats-officedocument.presentationml.tags+xml"/>
  <Override PartName="/ppt/tags/tag4879.xml" ContentType="application/vnd.openxmlformats-officedocument.presentationml.tags+xml"/>
  <Override PartName="/ppt/tags/tag4880.xml" ContentType="application/vnd.openxmlformats-officedocument.presentationml.tags+xml"/>
  <Override PartName="/ppt/tags/tag4881.xml" ContentType="application/vnd.openxmlformats-officedocument.presentationml.tags+xml"/>
  <Override PartName="/ppt/tags/tag4882.xml" ContentType="application/vnd.openxmlformats-officedocument.presentationml.tags+xml"/>
  <Override PartName="/ppt/tags/tag4883.xml" ContentType="application/vnd.openxmlformats-officedocument.presentationml.tags+xml"/>
  <Override PartName="/ppt/tags/tag4884.xml" ContentType="application/vnd.openxmlformats-officedocument.presentationml.tags+xml"/>
  <Override PartName="/ppt/tags/tag4885.xml" ContentType="application/vnd.openxmlformats-officedocument.presentationml.tags+xml"/>
  <Override PartName="/ppt/tags/tag4886.xml" ContentType="application/vnd.openxmlformats-officedocument.presentationml.tags+xml"/>
  <Override PartName="/ppt/tags/tag4887.xml" ContentType="application/vnd.openxmlformats-officedocument.presentationml.tags+xml"/>
  <Override PartName="/ppt/tags/tag4888.xml" ContentType="application/vnd.openxmlformats-officedocument.presentationml.tags+xml"/>
  <Override PartName="/ppt/tags/tag4889.xml" ContentType="application/vnd.openxmlformats-officedocument.presentationml.tags+xml"/>
  <Override PartName="/ppt/tags/tag4890.xml" ContentType="application/vnd.openxmlformats-officedocument.presentationml.tags+xml"/>
  <Override PartName="/ppt/tags/tag4891.xml" ContentType="application/vnd.openxmlformats-officedocument.presentationml.tags+xml"/>
  <Override PartName="/ppt/tags/tag4892.xml" ContentType="application/vnd.openxmlformats-officedocument.presentationml.tags+xml"/>
  <Override PartName="/ppt/tags/tag4893.xml" ContentType="application/vnd.openxmlformats-officedocument.presentationml.tags+xml"/>
  <Override PartName="/ppt/tags/tag4894.xml" ContentType="application/vnd.openxmlformats-officedocument.presentationml.tags+xml"/>
  <Override PartName="/ppt/tags/tag4895.xml" ContentType="application/vnd.openxmlformats-officedocument.presentationml.tags+xml"/>
  <Override PartName="/ppt/tags/tag4896.xml" ContentType="application/vnd.openxmlformats-officedocument.presentationml.tags+xml"/>
  <Override PartName="/ppt/tags/tag4897.xml" ContentType="application/vnd.openxmlformats-officedocument.presentationml.tags+xml"/>
  <Override PartName="/ppt/tags/tag4898.xml" ContentType="application/vnd.openxmlformats-officedocument.presentationml.tags+xml"/>
  <Override PartName="/ppt/tags/tag4899.xml" ContentType="application/vnd.openxmlformats-officedocument.presentationml.tags+xml"/>
  <Override PartName="/ppt/tags/tag4900.xml" ContentType="application/vnd.openxmlformats-officedocument.presentationml.tags+xml"/>
  <Override PartName="/ppt/tags/tag4901.xml" ContentType="application/vnd.openxmlformats-officedocument.presentationml.tags+xml"/>
  <Override PartName="/ppt/tags/tag4902.xml" ContentType="application/vnd.openxmlformats-officedocument.presentationml.tags+xml"/>
  <Override PartName="/ppt/tags/tag4903.xml" ContentType="application/vnd.openxmlformats-officedocument.presentationml.tags+xml"/>
  <Override PartName="/ppt/tags/tag4904.xml" ContentType="application/vnd.openxmlformats-officedocument.presentationml.tags+xml"/>
  <Override PartName="/ppt/tags/tag4905.xml" ContentType="application/vnd.openxmlformats-officedocument.presentationml.tags+xml"/>
  <Override PartName="/ppt/tags/tag4906.xml" ContentType="application/vnd.openxmlformats-officedocument.presentationml.tags+xml"/>
  <Override PartName="/ppt/tags/tag4907.xml" ContentType="application/vnd.openxmlformats-officedocument.presentationml.tags+xml"/>
  <Override PartName="/ppt/tags/tag4908.xml" ContentType="application/vnd.openxmlformats-officedocument.presentationml.tags+xml"/>
  <Override PartName="/ppt/tags/tag4909.xml" ContentType="application/vnd.openxmlformats-officedocument.presentationml.tags+xml"/>
  <Override PartName="/ppt/tags/tag4910.xml" ContentType="application/vnd.openxmlformats-officedocument.presentationml.tags+xml"/>
  <Override PartName="/ppt/tags/tag4911.xml" ContentType="application/vnd.openxmlformats-officedocument.presentationml.tags+xml"/>
  <Override PartName="/ppt/tags/tag4912.xml" ContentType="application/vnd.openxmlformats-officedocument.presentationml.tags+xml"/>
  <Override PartName="/ppt/tags/tag4913.xml" ContentType="application/vnd.openxmlformats-officedocument.presentationml.tags+xml"/>
  <Override PartName="/ppt/tags/tag4914.xml" ContentType="application/vnd.openxmlformats-officedocument.presentationml.tags+xml"/>
  <Override PartName="/ppt/tags/tag4915.xml" ContentType="application/vnd.openxmlformats-officedocument.presentationml.tags+xml"/>
  <Override PartName="/ppt/tags/tag4916.xml" ContentType="application/vnd.openxmlformats-officedocument.presentationml.tags+xml"/>
  <Override PartName="/ppt/tags/tag4917.xml" ContentType="application/vnd.openxmlformats-officedocument.presentationml.tags+xml"/>
  <Override PartName="/ppt/tags/tag4918.xml" ContentType="application/vnd.openxmlformats-officedocument.presentationml.tags+xml"/>
  <Override PartName="/ppt/tags/tag4919.xml" ContentType="application/vnd.openxmlformats-officedocument.presentationml.tags+xml"/>
  <Override PartName="/ppt/tags/tag4920.xml" ContentType="application/vnd.openxmlformats-officedocument.presentationml.tags+xml"/>
  <Override PartName="/ppt/tags/tag4921.xml" ContentType="application/vnd.openxmlformats-officedocument.presentationml.tags+xml"/>
  <Override PartName="/ppt/tags/tag4922.xml" ContentType="application/vnd.openxmlformats-officedocument.presentationml.tags+xml"/>
  <Override PartName="/ppt/tags/tag4923.xml" ContentType="application/vnd.openxmlformats-officedocument.presentationml.tags+xml"/>
  <Override PartName="/ppt/tags/tag4924.xml" ContentType="application/vnd.openxmlformats-officedocument.presentationml.tags+xml"/>
  <Override PartName="/ppt/tags/tag4925.xml" ContentType="application/vnd.openxmlformats-officedocument.presentationml.tags+xml"/>
  <Override PartName="/ppt/tags/tag4926.xml" ContentType="application/vnd.openxmlformats-officedocument.presentationml.tags+xml"/>
  <Override PartName="/ppt/tags/tag4927.xml" ContentType="application/vnd.openxmlformats-officedocument.presentationml.tags+xml"/>
  <Override PartName="/ppt/tags/tag4928.xml" ContentType="application/vnd.openxmlformats-officedocument.presentationml.tags+xml"/>
  <Override PartName="/ppt/tags/tag4929.xml" ContentType="application/vnd.openxmlformats-officedocument.presentationml.tags+xml"/>
  <Override PartName="/ppt/tags/tag4930.xml" ContentType="application/vnd.openxmlformats-officedocument.presentationml.tags+xml"/>
  <Override PartName="/ppt/tags/tag4931.xml" ContentType="application/vnd.openxmlformats-officedocument.presentationml.tags+xml"/>
  <Override PartName="/ppt/tags/tag4932.xml" ContentType="application/vnd.openxmlformats-officedocument.presentationml.tags+xml"/>
  <Override PartName="/ppt/tags/tag4933.xml" ContentType="application/vnd.openxmlformats-officedocument.presentationml.tags+xml"/>
  <Override PartName="/ppt/tags/tag4934.xml" ContentType="application/vnd.openxmlformats-officedocument.presentationml.tags+xml"/>
  <Override PartName="/ppt/tags/tag4935.xml" ContentType="application/vnd.openxmlformats-officedocument.presentationml.tags+xml"/>
  <Override PartName="/ppt/tags/tag4936.xml" ContentType="application/vnd.openxmlformats-officedocument.presentationml.tags+xml"/>
  <Override PartName="/ppt/notesSlides/notesSlide10.xml" ContentType="application/vnd.openxmlformats-officedocument.presentationml.notesSlide+xml"/>
  <Override PartName="/ppt/theme/themeOverride43.xml" ContentType="application/vnd.openxmlformats-officedocument.themeOverride+xml"/>
  <Override PartName="/ppt/tags/tag4937.xml" ContentType="application/vnd.openxmlformats-officedocument.presentationml.tags+xml"/>
  <Override PartName="/ppt/tags/tag4938.xml" ContentType="application/vnd.openxmlformats-officedocument.presentationml.tags+xml"/>
  <Override PartName="/ppt/tags/tag4939.xml" ContentType="application/vnd.openxmlformats-officedocument.presentationml.tags+xml"/>
  <Override PartName="/ppt/tags/tag4940.xml" ContentType="application/vnd.openxmlformats-officedocument.presentationml.tags+xml"/>
  <Override PartName="/ppt/tags/tag4941.xml" ContentType="application/vnd.openxmlformats-officedocument.presentationml.tags+xml"/>
  <Override PartName="/ppt/tags/tag4942.xml" ContentType="application/vnd.openxmlformats-officedocument.presentationml.tags+xml"/>
  <Override PartName="/ppt/tags/tag4943.xml" ContentType="application/vnd.openxmlformats-officedocument.presentationml.tags+xml"/>
  <Override PartName="/ppt/tags/tag4944.xml" ContentType="application/vnd.openxmlformats-officedocument.presentationml.tags+xml"/>
  <Override PartName="/ppt/tags/tag4945.xml" ContentType="application/vnd.openxmlformats-officedocument.presentationml.tags+xml"/>
  <Override PartName="/ppt/tags/tag4946.xml" ContentType="application/vnd.openxmlformats-officedocument.presentationml.tags+xml"/>
  <Override PartName="/ppt/tags/tag4947.xml" ContentType="application/vnd.openxmlformats-officedocument.presentationml.tags+xml"/>
  <Override PartName="/ppt/tags/tag4948.xml" ContentType="application/vnd.openxmlformats-officedocument.presentationml.tags+xml"/>
  <Override PartName="/ppt/tags/tag4949.xml" ContentType="application/vnd.openxmlformats-officedocument.presentationml.tags+xml"/>
  <Override PartName="/ppt/tags/tag4950.xml" ContentType="application/vnd.openxmlformats-officedocument.presentationml.tags+xml"/>
  <Override PartName="/ppt/tags/tag4951.xml" ContentType="application/vnd.openxmlformats-officedocument.presentationml.tags+xml"/>
  <Override PartName="/ppt/tags/tag4952.xml" ContentType="application/vnd.openxmlformats-officedocument.presentationml.tags+xml"/>
  <Override PartName="/ppt/tags/tag4953.xml" ContentType="application/vnd.openxmlformats-officedocument.presentationml.tags+xml"/>
  <Override PartName="/ppt/tags/tag4954.xml" ContentType="application/vnd.openxmlformats-officedocument.presentationml.tags+xml"/>
  <Override PartName="/ppt/tags/tag4955.xml" ContentType="application/vnd.openxmlformats-officedocument.presentationml.tags+xml"/>
  <Override PartName="/ppt/tags/tag4956.xml" ContentType="application/vnd.openxmlformats-officedocument.presentationml.tags+xml"/>
  <Override PartName="/ppt/tags/tag4957.xml" ContentType="application/vnd.openxmlformats-officedocument.presentationml.tags+xml"/>
  <Override PartName="/ppt/tags/tag4958.xml" ContentType="application/vnd.openxmlformats-officedocument.presentationml.tags+xml"/>
  <Override PartName="/ppt/tags/tag4959.xml" ContentType="application/vnd.openxmlformats-officedocument.presentationml.tags+xml"/>
  <Override PartName="/ppt/tags/tag4960.xml" ContentType="application/vnd.openxmlformats-officedocument.presentationml.tags+xml"/>
  <Override PartName="/ppt/tags/tag4961.xml" ContentType="application/vnd.openxmlformats-officedocument.presentationml.tags+xml"/>
  <Override PartName="/ppt/tags/tag4962.xml" ContentType="application/vnd.openxmlformats-officedocument.presentationml.tags+xml"/>
  <Override PartName="/ppt/tags/tag4963.xml" ContentType="application/vnd.openxmlformats-officedocument.presentationml.tags+xml"/>
  <Override PartName="/ppt/tags/tag4964.xml" ContentType="application/vnd.openxmlformats-officedocument.presentationml.tags+xml"/>
  <Override PartName="/ppt/tags/tag4965.xml" ContentType="application/vnd.openxmlformats-officedocument.presentationml.tags+xml"/>
  <Override PartName="/ppt/tags/tag4966.xml" ContentType="application/vnd.openxmlformats-officedocument.presentationml.tags+xml"/>
  <Override PartName="/ppt/tags/tag4967.xml" ContentType="application/vnd.openxmlformats-officedocument.presentationml.tags+xml"/>
  <Override PartName="/ppt/tags/tag4968.xml" ContentType="application/vnd.openxmlformats-officedocument.presentationml.tags+xml"/>
  <Override PartName="/ppt/tags/tag4969.xml" ContentType="application/vnd.openxmlformats-officedocument.presentationml.tags+xml"/>
  <Override PartName="/ppt/tags/tag4970.xml" ContentType="application/vnd.openxmlformats-officedocument.presentationml.tags+xml"/>
  <Override PartName="/ppt/tags/tag4971.xml" ContentType="application/vnd.openxmlformats-officedocument.presentationml.tags+xml"/>
  <Override PartName="/ppt/tags/tag4972.xml" ContentType="application/vnd.openxmlformats-officedocument.presentationml.tags+xml"/>
  <Override PartName="/ppt/tags/tag4973.xml" ContentType="application/vnd.openxmlformats-officedocument.presentationml.tags+xml"/>
  <Override PartName="/ppt/tags/tag4974.xml" ContentType="application/vnd.openxmlformats-officedocument.presentationml.tags+xml"/>
  <Override PartName="/ppt/tags/tag4975.xml" ContentType="application/vnd.openxmlformats-officedocument.presentationml.tags+xml"/>
  <Override PartName="/ppt/tags/tag4976.xml" ContentType="application/vnd.openxmlformats-officedocument.presentationml.tags+xml"/>
  <Override PartName="/ppt/tags/tag4977.xml" ContentType="application/vnd.openxmlformats-officedocument.presentationml.tags+xml"/>
  <Override PartName="/ppt/tags/tag4978.xml" ContentType="application/vnd.openxmlformats-officedocument.presentationml.tags+xml"/>
  <Override PartName="/ppt/tags/tag4979.xml" ContentType="application/vnd.openxmlformats-officedocument.presentationml.tags+xml"/>
  <Override PartName="/ppt/tags/tag4980.xml" ContentType="application/vnd.openxmlformats-officedocument.presentationml.tags+xml"/>
  <Override PartName="/ppt/tags/tag4981.xml" ContentType="application/vnd.openxmlformats-officedocument.presentationml.tags+xml"/>
  <Override PartName="/ppt/tags/tag4982.xml" ContentType="application/vnd.openxmlformats-officedocument.presentationml.tags+xml"/>
  <Override PartName="/ppt/tags/tag4983.xml" ContentType="application/vnd.openxmlformats-officedocument.presentationml.tags+xml"/>
  <Override PartName="/ppt/tags/tag4984.xml" ContentType="application/vnd.openxmlformats-officedocument.presentationml.tags+xml"/>
  <Override PartName="/ppt/tags/tag4985.xml" ContentType="application/vnd.openxmlformats-officedocument.presentationml.tags+xml"/>
  <Override PartName="/ppt/tags/tag4986.xml" ContentType="application/vnd.openxmlformats-officedocument.presentationml.tags+xml"/>
  <Override PartName="/ppt/tags/tag4987.xml" ContentType="application/vnd.openxmlformats-officedocument.presentationml.tags+xml"/>
  <Override PartName="/ppt/tags/tag4988.xml" ContentType="application/vnd.openxmlformats-officedocument.presentationml.tags+xml"/>
  <Override PartName="/ppt/tags/tag4989.xml" ContentType="application/vnd.openxmlformats-officedocument.presentationml.tags+xml"/>
  <Override PartName="/ppt/tags/tag4990.xml" ContentType="application/vnd.openxmlformats-officedocument.presentationml.tags+xml"/>
  <Override PartName="/ppt/tags/tag4991.xml" ContentType="application/vnd.openxmlformats-officedocument.presentationml.tags+xml"/>
  <Override PartName="/ppt/tags/tag4992.xml" ContentType="application/vnd.openxmlformats-officedocument.presentationml.tags+xml"/>
  <Override PartName="/ppt/tags/tag4993.xml" ContentType="application/vnd.openxmlformats-officedocument.presentationml.tags+xml"/>
  <Override PartName="/ppt/tags/tag4994.xml" ContentType="application/vnd.openxmlformats-officedocument.presentationml.tags+xml"/>
  <Override PartName="/ppt/tags/tag4995.xml" ContentType="application/vnd.openxmlformats-officedocument.presentationml.tags+xml"/>
  <Override PartName="/ppt/tags/tag4996.xml" ContentType="application/vnd.openxmlformats-officedocument.presentationml.tags+xml"/>
  <Override PartName="/ppt/tags/tag4997.xml" ContentType="application/vnd.openxmlformats-officedocument.presentationml.tags+xml"/>
  <Override PartName="/ppt/tags/tag4998.xml" ContentType="application/vnd.openxmlformats-officedocument.presentationml.tags+xml"/>
  <Override PartName="/ppt/tags/tag4999.xml" ContentType="application/vnd.openxmlformats-officedocument.presentationml.tags+xml"/>
  <Override PartName="/ppt/tags/tag5000.xml" ContentType="application/vnd.openxmlformats-officedocument.presentationml.tags+xml"/>
  <Override PartName="/ppt/tags/tag5001.xml" ContentType="application/vnd.openxmlformats-officedocument.presentationml.tags+xml"/>
  <Override PartName="/ppt/tags/tag5002.xml" ContentType="application/vnd.openxmlformats-officedocument.presentationml.tags+xml"/>
  <Override PartName="/ppt/tags/tag5003.xml" ContentType="application/vnd.openxmlformats-officedocument.presentationml.tags+xml"/>
  <Override PartName="/ppt/tags/tag5004.xml" ContentType="application/vnd.openxmlformats-officedocument.presentationml.tags+xml"/>
  <Override PartName="/ppt/tags/tag5005.xml" ContentType="application/vnd.openxmlformats-officedocument.presentationml.tags+xml"/>
  <Override PartName="/ppt/tags/tag5006.xml" ContentType="application/vnd.openxmlformats-officedocument.presentationml.tags+xml"/>
  <Override PartName="/ppt/tags/tag5007.xml" ContentType="application/vnd.openxmlformats-officedocument.presentationml.tags+xml"/>
  <Override PartName="/ppt/tags/tag5008.xml" ContentType="application/vnd.openxmlformats-officedocument.presentationml.tags+xml"/>
  <Override PartName="/ppt/tags/tag5009.xml" ContentType="application/vnd.openxmlformats-officedocument.presentationml.tags+xml"/>
  <Override PartName="/ppt/tags/tag5010.xml" ContentType="application/vnd.openxmlformats-officedocument.presentationml.tags+xml"/>
  <Override PartName="/ppt/tags/tag5011.xml" ContentType="application/vnd.openxmlformats-officedocument.presentationml.tags+xml"/>
  <Override PartName="/ppt/tags/tag5012.xml" ContentType="application/vnd.openxmlformats-officedocument.presentationml.tags+xml"/>
  <Override PartName="/ppt/tags/tag5013.xml" ContentType="application/vnd.openxmlformats-officedocument.presentationml.tags+xml"/>
  <Override PartName="/ppt/tags/tag5014.xml" ContentType="application/vnd.openxmlformats-officedocument.presentationml.tags+xml"/>
  <Override PartName="/ppt/tags/tag5015.xml" ContentType="application/vnd.openxmlformats-officedocument.presentationml.tags+xml"/>
  <Override PartName="/ppt/tags/tag5016.xml" ContentType="application/vnd.openxmlformats-officedocument.presentationml.tags+xml"/>
  <Override PartName="/ppt/tags/tag5017.xml" ContentType="application/vnd.openxmlformats-officedocument.presentationml.tags+xml"/>
  <Override PartName="/ppt/tags/tag5018.xml" ContentType="application/vnd.openxmlformats-officedocument.presentationml.tags+xml"/>
  <Override PartName="/ppt/tags/tag5019.xml" ContentType="application/vnd.openxmlformats-officedocument.presentationml.tags+xml"/>
  <Override PartName="/ppt/tags/tag5020.xml" ContentType="application/vnd.openxmlformats-officedocument.presentationml.tags+xml"/>
  <Override PartName="/ppt/tags/tag5021.xml" ContentType="application/vnd.openxmlformats-officedocument.presentationml.tags+xml"/>
  <Override PartName="/ppt/tags/tag5022.xml" ContentType="application/vnd.openxmlformats-officedocument.presentationml.tags+xml"/>
  <Override PartName="/ppt/tags/tag5023.xml" ContentType="application/vnd.openxmlformats-officedocument.presentationml.tags+xml"/>
  <Override PartName="/ppt/tags/tag5024.xml" ContentType="application/vnd.openxmlformats-officedocument.presentationml.tags+xml"/>
  <Override PartName="/ppt/tags/tag5025.xml" ContentType="application/vnd.openxmlformats-officedocument.presentationml.tags+xml"/>
  <Override PartName="/ppt/tags/tag5026.xml" ContentType="application/vnd.openxmlformats-officedocument.presentationml.tags+xml"/>
  <Override PartName="/ppt/tags/tag5027.xml" ContentType="application/vnd.openxmlformats-officedocument.presentationml.tags+xml"/>
  <Override PartName="/ppt/tags/tag5028.xml" ContentType="application/vnd.openxmlformats-officedocument.presentationml.tags+xml"/>
  <Override PartName="/ppt/tags/tag5029.xml" ContentType="application/vnd.openxmlformats-officedocument.presentationml.tags+xml"/>
  <Override PartName="/ppt/tags/tag5030.xml" ContentType="application/vnd.openxmlformats-officedocument.presentationml.tags+xml"/>
  <Override PartName="/ppt/tags/tag5031.xml" ContentType="application/vnd.openxmlformats-officedocument.presentationml.tags+xml"/>
  <Override PartName="/ppt/tags/tag5032.xml" ContentType="application/vnd.openxmlformats-officedocument.presentationml.tags+xml"/>
  <Override PartName="/ppt/tags/tag5033.xml" ContentType="application/vnd.openxmlformats-officedocument.presentationml.tags+xml"/>
  <Override PartName="/ppt/tags/tag5034.xml" ContentType="application/vnd.openxmlformats-officedocument.presentationml.tags+xml"/>
  <Override PartName="/ppt/tags/tag5035.xml" ContentType="application/vnd.openxmlformats-officedocument.presentationml.tags+xml"/>
  <Override PartName="/ppt/tags/tag5036.xml" ContentType="application/vnd.openxmlformats-officedocument.presentationml.tags+xml"/>
  <Override PartName="/ppt/tags/tag5037.xml" ContentType="application/vnd.openxmlformats-officedocument.presentationml.tags+xml"/>
  <Override PartName="/ppt/tags/tag5038.xml" ContentType="application/vnd.openxmlformats-officedocument.presentationml.tags+xml"/>
  <Override PartName="/ppt/tags/tag5039.xml" ContentType="application/vnd.openxmlformats-officedocument.presentationml.tags+xml"/>
  <Override PartName="/ppt/tags/tag5040.xml" ContentType="application/vnd.openxmlformats-officedocument.presentationml.tags+xml"/>
  <Override PartName="/ppt/tags/tag5041.xml" ContentType="application/vnd.openxmlformats-officedocument.presentationml.tags+xml"/>
  <Override PartName="/ppt/tags/tag5042.xml" ContentType="application/vnd.openxmlformats-officedocument.presentationml.tags+xml"/>
  <Override PartName="/ppt/tags/tag5043.xml" ContentType="application/vnd.openxmlformats-officedocument.presentationml.tags+xml"/>
  <Override PartName="/ppt/tags/tag5044.xml" ContentType="application/vnd.openxmlformats-officedocument.presentationml.tags+xml"/>
  <Override PartName="/ppt/tags/tag5045.xml" ContentType="application/vnd.openxmlformats-officedocument.presentationml.tags+xml"/>
  <Override PartName="/ppt/tags/tag5046.xml" ContentType="application/vnd.openxmlformats-officedocument.presentationml.tags+xml"/>
  <Override PartName="/ppt/tags/tag5047.xml" ContentType="application/vnd.openxmlformats-officedocument.presentationml.tags+xml"/>
  <Override PartName="/ppt/tags/tag5048.xml" ContentType="application/vnd.openxmlformats-officedocument.presentationml.tags+xml"/>
  <Override PartName="/ppt/tags/tag5049.xml" ContentType="application/vnd.openxmlformats-officedocument.presentationml.tags+xml"/>
  <Override PartName="/ppt/tags/tag5050.xml" ContentType="application/vnd.openxmlformats-officedocument.presentationml.tags+xml"/>
  <Override PartName="/ppt/tags/tag5051.xml" ContentType="application/vnd.openxmlformats-officedocument.presentationml.tags+xml"/>
  <Override PartName="/ppt/tags/tag5052.xml" ContentType="application/vnd.openxmlformats-officedocument.presentationml.tags+xml"/>
  <Override PartName="/ppt/tags/tag5053.xml" ContentType="application/vnd.openxmlformats-officedocument.presentationml.tags+xml"/>
  <Override PartName="/ppt/tags/tag5054.xml" ContentType="application/vnd.openxmlformats-officedocument.presentationml.tags+xml"/>
  <Override PartName="/ppt/tags/tag5055.xml" ContentType="application/vnd.openxmlformats-officedocument.presentationml.tags+xml"/>
  <Override PartName="/ppt/tags/tag5056.xml" ContentType="application/vnd.openxmlformats-officedocument.presentationml.tags+xml"/>
  <Override PartName="/ppt/tags/tag5057.xml" ContentType="application/vnd.openxmlformats-officedocument.presentationml.tags+xml"/>
  <Override PartName="/ppt/tags/tag5058.xml" ContentType="application/vnd.openxmlformats-officedocument.presentationml.tags+xml"/>
  <Override PartName="/ppt/tags/tag5059.xml" ContentType="application/vnd.openxmlformats-officedocument.presentationml.tags+xml"/>
  <Override PartName="/ppt/tags/tag5060.xml" ContentType="application/vnd.openxmlformats-officedocument.presentationml.tags+xml"/>
  <Override PartName="/ppt/tags/tag5061.xml" ContentType="application/vnd.openxmlformats-officedocument.presentationml.tags+xml"/>
  <Override PartName="/ppt/tags/tag5062.xml" ContentType="application/vnd.openxmlformats-officedocument.presentationml.tags+xml"/>
  <Override PartName="/ppt/tags/tag5063.xml" ContentType="application/vnd.openxmlformats-officedocument.presentationml.tags+xml"/>
  <Override PartName="/ppt/tags/tag5064.xml" ContentType="application/vnd.openxmlformats-officedocument.presentationml.tags+xml"/>
  <Override PartName="/ppt/tags/tag5065.xml" ContentType="application/vnd.openxmlformats-officedocument.presentationml.tags+xml"/>
  <Override PartName="/ppt/tags/tag5066.xml" ContentType="application/vnd.openxmlformats-officedocument.presentationml.tags+xml"/>
  <Override PartName="/ppt/tags/tag5067.xml" ContentType="application/vnd.openxmlformats-officedocument.presentationml.tags+xml"/>
  <Override PartName="/ppt/tags/tag5068.xml" ContentType="application/vnd.openxmlformats-officedocument.presentationml.tags+xml"/>
  <Override PartName="/ppt/tags/tag5069.xml" ContentType="application/vnd.openxmlformats-officedocument.presentationml.tags+xml"/>
  <Override PartName="/ppt/tags/tag5070.xml" ContentType="application/vnd.openxmlformats-officedocument.presentationml.tags+xml"/>
  <Override PartName="/ppt/tags/tag5071.xml" ContentType="application/vnd.openxmlformats-officedocument.presentationml.tags+xml"/>
  <Override PartName="/ppt/tags/tag5072.xml" ContentType="application/vnd.openxmlformats-officedocument.presentationml.tags+xml"/>
  <Override PartName="/ppt/tags/tag5073.xml" ContentType="application/vnd.openxmlformats-officedocument.presentationml.tags+xml"/>
  <Override PartName="/ppt/tags/tag5074.xml" ContentType="application/vnd.openxmlformats-officedocument.presentationml.tags+xml"/>
  <Override PartName="/ppt/tags/tag5075.xml" ContentType="application/vnd.openxmlformats-officedocument.presentationml.tags+xml"/>
  <Override PartName="/ppt/tags/tag5076.xml" ContentType="application/vnd.openxmlformats-officedocument.presentationml.tags+xml"/>
  <Override PartName="/ppt/tags/tag5077.xml" ContentType="application/vnd.openxmlformats-officedocument.presentationml.tags+xml"/>
  <Override PartName="/ppt/tags/tag5078.xml" ContentType="application/vnd.openxmlformats-officedocument.presentationml.tags+xml"/>
  <Override PartName="/ppt/tags/tag5079.xml" ContentType="application/vnd.openxmlformats-officedocument.presentationml.tags+xml"/>
  <Override PartName="/ppt/tags/tag5080.xml" ContentType="application/vnd.openxmlformats-officedocument.presentationml.tags+xml"/>
  <Override PartName="/ppt/tags/tag5081.xml" ContentType="application/vnd.openxmlformats-officedocument.presentationml.tags+xml"/>
  <Override PartName="/ppt/tags/tag5082.xml" ContentType="application/vnd.openxmlformats-officedocument.presentationml.tags+xml"/>
  <Override PartName="/ppt/tags/tag5083.xml" ContentType="application/vnd.openxmlformats-officedocument.presentationml.tags+xml"/>
  <Override PartName="/ppt/tags/tag5084.xml" ContentType="application/vnd.openxmlformats-officedocument.presentationml.tags+xml"/>
  <Override PartName="/ppt/tags/tag5085.xml" ContentType="application/vnd.openxmlformats-officedocument.presentationml.tags+xml"/>
  <Override PartName="/ppt/tags/tag5086.xml" ContentType="application/vnd.openxmlformats-officedocument.presentationml.tags+xml"/>
  <Override PartName="/ppt/tags/tag5087.xml" ContentType="application/vnd.openxmlformats-officedocument.presentationml.tags+xml"/>
  <Override PartName="/ppt/tags/tag5088.xml" ContentType="application/vnd.openxmlformats-officedocument.presentationml.tags+xml"/>
  <Override PartName="/ppt/tags/tag5089.xml" ContentType="application/vnd.openxmlformats-officedocument.presentationml.tags+xml"/>
  <Override PartName="/ppt/tags/tag5090.xml" ContentType="application/vnd.openxmlformats-officedocument.presentationml.tags+xml"/>
  <Override PartName="/ppt/tags/tag5091.xml" ContentType="application/vnd.openxmlformats-officedocument.presentationml.tags+xml"/>
  <Override PartName="/ppt/tags/tag5092.xml" ContentType="application/vnd.openxmlformats-officedocument.presentationml.tags+xml"/>
  <Override PartName="/ppt/tags/tag5093.xml" ContentType="application/vnd.openxmlformats-officedocument.presentationml.tags+xml"/>
  <Override PartName="/ppt/tags/tag5094.xml" ContentType="application/vnd.openxmlformats-officedocument.presentationml.tags+xml"/>
  <Override PartName="/ppt/tags/tag5095.xml" ContentType="application/vnd.openxmlformats-officedocument.presentationml.tags+xml"/>
  <Override PartName="/ppt/tags/tag5096.xml" ContentType="application/vnd.openxmlformats-officedocument.presentationml.tags+xml"/>
  <Override PartName="/ppt/tags/tag5097.xml" ContentType="application/vnd.openxmlformats-officedocument.presentationml.tags+xml"/>
  <Override PartName="/ppt/tags/tag5098.xml" ContentType="application/vnd.openxmlformats-officedocument.presentationml.tags+xml"/>
  <Override PartName="/ppt/tags/tag5099.xml" ContentType="application/vnd.openxmlformats-officedocument.presentationml.tags+xml"/>
  <Override PartName="/ppt/tags/tag5100.xml" ContentType="application/vnd.openxmlformats-officedocument.presentationml.tags+xml"/>
  <Override PartName="/ppt/tags/tag5101.xml" ContentType="application/vnd.openxmlformats-officedocument.presentationml.tags+xml"/>
  <Override PartName="/ppt/tags/tag5102.xml" ContentType="application/vnd.openxmlformats-officedocument.presentationml.tags+xml"/>
  <Override PartName="/ppt/tags/tag5103.xml" ContentType="application/vnd.openxmlformats-officedocument.presentationml.tags+xml"/>
  <Override PartName="/ppt/tags/tag5104.xml" ContentType="application/vnd.openxmlformats-officedocument.presentationml.tags+xml"/>
  <Override PartName="/ppt/tags/tag5105.xml" ContentType="application/vnd.openxmlformats-officedocument.presentationml.tags+xml"/>
  <Override PartName="/ppt/tags/tag5106.xml" ContentType="application/vnd.openxmlformats-officedocument.presentationml.tags+xml"/>
  <Override PartName="/ppt/tags/tag5107.xml" ContentType="application/vnd.openxmlformats-officedocument.presentationml.tags+xml"/>
  <Override PartName="/ppt/tags/tag5108.xml" ContentType="application/vnd.openxmlformats-officedocument.presentationml.tags+xml"/>
  <Override PartName="/ppt/tags/tag5109.xml" ContentType="application/vnd.openxmlformats-officedocument.presentationml.tags+xml"/>
  <Override PartName="/ppt/tags/tag5110.xml" ContentType="application/vnd.openxmlformats-officedocument.presentationml.tags+xml"/>
  <Override PartName="/ppt/tags/tag5111.xml" ContentType="application/vnd.openxmlformats-officedocument.presentationml.tags+xml"/>
  <Override PartName="/ppt/tags/tag5112.xml" ContentType="application/vnd.openxmlformats-officedocument.presentationml.tags+xml"/>
  <Override PartName="/ppt/tags/tag5113.xml" ContentType="application/vnd.openxmlformats-officedocument.presentationml.tags+xml"/>
  <Override PartName="/ppt/tags/tag5114.xml" ContentType="application/vnd.openxmlformats-officedocument.presentationml.tags+xml"/>
  <Override PartName="/ppt/tags/tag5115.xml" ContentType="application/vnd.openxmlformats-officedocument.presentationml.tags+xml"/>
  <Override PartName="/ppt/tags/tag5116.xml" ContentType="application/vnd.openxmlformats-officedocument.presentationml.tags+xml"/>
  <Override PartName="/ppt/tags/tag5117.xml" ContentType="application/vnd.openxmlformats-officedocument.presentationml.tags+xml"/>
  <Override PartName="/ppt/tags/tag5118.xml" ContentType="application/vnd.openxmlformats-officedocument.presentationml.tags+xml"/>
  <Override PartName="/ppt/tags/tag5119.xml" ContentType="application/vnd.openxmlformats-officedocument.presentationml.tags+xml"/>
  <Override PartName="/ppt/tags/tag5120.xml" ContentType="application/vnd.openxmlformats-officedocument.presentationml.tags+xml"/>
  <Override PartName="/ppt/tags/tag5121.xml" ContentType="application/vnd.openxmlformats-officedocument.presentationml.tags+xml"/>
  <Override PartName="/ppt/tags/tag5122.xml" ContentType="application/vnd.openxmlformats-officedocument.presentationml.tags+xml"/>
  <Override PartName="/ppt/tags/tag5123.xml" ContentType="application/vnd.openxmlformats-officedocument.presentationml.tags+xml"/>
  <Override PartName="/ppt/tags/tag5124.xml" ContentType="application/vnd.openxmlformats-officedocument.presentationml.tags+xml"/>
  <Override PartName="/ppt/tags/tag5125.xml" ContentType="application/vnd.openxmlformats-officedocument.presentationml.tags+xml"/>
  <Override PartName="/ppt/tags/tag5126.xml" ContentType="application/vnd.openxmlformats-officedocument.presentationml.tags+xml"/>
  <Override PartName="/ppt/tags/tag5127.xml" ContentType="application/vnd.openxmlformats-officedocument.presentationml.tags+xml"/>
  <Override PartName="/ppt/tags/tag5128.xml" ContentType="application/vnd.openxmlformats-officedocument.presentationml.tags+xml"/>
  <Override PartName="/ppt/tags/tag5129.xml" ContentType="application/vnd.openxmlformats-officedocument.presentationml.tags+xml"/>
  <Override PartName="/ppt/tags/tag5130.xml" ContentType="application/vnd.openxmlformats-officedocument.presentationml.tags+xml"/>
  <Override PartName="/ppt/tags/tag5131.xml" ContentType="application/vnd.openxmlformats-officedocument.presentationml.tags+xml"/>
  <Override PartName="/ppt/tags/tag5132.xml" ContentType="application/vnd.openxmlformats-officedocument.presentationml.tags+xml"/>
  <Override PartName="/ppt/tags/tag5133.xml" ContentType="application/vnd.openxmlformats-officedocument.presentationml.tags+xml"/>
  <Override PartName="/ppt/tags/tag5134.xml" ContentType="application/vnd.openxmlformats-officedocument.presentationml.tags+xml"/>
  <Override PartName="/ppt/tags/tag5135.xml" ContentType="application/vnd.openxmlformats-officedocument.presentationml.tags+xml"/>
  <Override PartName="/ppt/tags/tag5136.xml" ContentType="application/vnd.openxmlformats-officedocument.presentationml.tags+xml"/>
  <Override PartName="/ppt/tags/tag5137.xml" ContentType="application/vnd.openxmlformats-officedocument.presentationml.tags+xml"/>
  <Override PartName="/ppt/tags/tag5138.xml" ContentType="application/vnd.openxmlformats-officedocument.presentationml.tags+xml"/>
  <Override PartName="/ppt/tags/tag5139.xml" ContentType="application/vnd.openxmlformats-officedocument.presentationml.tags+xml"/>
  <Override PartName="/ppt/tags/tag5140.xml" ContentType="application/vnd.openxmlformats-officedocument.presentationml.tags+xml"/>
  <Override PartName="/ppt/tags/tag5141.xml" ContentType="application/vnd.openxmlformats-officedocument.presentationml.tags+xml"/>
  <Override PartName="/ppt/tags/tag5142.xml" ContentType="application/vnd.openxmlformats-officedocument.presentationml.tags+xml"/>
  <Override PartName="/ppt/tags/tag5143.xml" ContentType="application/vnd.openxmlformats-officedocument.presentationml.tags+xml"/>
  <Override PartName="/ppt/tags/tag5144.xml" ContentType="application/vnd.openxmlformats-officedocument.presentationml.tags+xml"/>
  <Override PartName="/ppt/tags/tag5145.xml" ContentType="application/vnd.openxmlformats-officedocument.presentationml.tags+xml"/>
  <Override PartName="/ppt/tags/tag5146.xml" ContentType="application/vnd.openxmlformats-officedocument.presentationml.tags+xml"/>
  <Override PartName="/ppt/tags/tag5147.xml" ContentType="application/vnd.openxmlformats-officedocument.presentationml.tags+xml"/>
  <Override PartName="/ppt/tags/tag5148.xml" ContentType="application/vnd.openxmlformats-officedocument.presentationml.tags+xml"/>
  <Override PartName="/ppt/tags/tag5149.xml" ContentType="application/vnd.openxmlformats-officedocument.presentationml.tags+xml"/>
  <Override PartName="/ppt/tags/tag5150.xml" ContentType="application/vnd.openxmlformats-officedocument.presentationml.tags+xml"/>
  <Override PartName="/ppt/tags/tag5151.xml" ContentType="application/vnd.openxmlformats-officedocument.presentationml.tags+xml"/>
  <Override PartName="/ppt/tags/tag5152.xml" ContentType="application/vnd.openxmlformats-officedocument.presentationml.tags+xml"/>
  <Override PartName="/ppt/tags/tag5153.xml" ContentType="application/vnd.openxmlformats-officedocument.presentationml.tags+xml"/>
  <Override PartName="/ppt/tags/tag5154.xml" ContentType="application/vnd.openxmlformats-officedocument.presentationml.tags+xml"/>
  <Override PartName="/ppt/tags/tag5155.xml" ContentType="application/vnd.openxmlformats-officedocument.presentationml.tags+xml"/>
  <Override PartName="/ppt/tags/tag5156.xml" ContentType="application/vnd.openxmlformats-officedocument.presentationml.tags+xml"/>
  <Override PartName="/ppt/tags/tag5157.xml" ContentType="application/vnd.openxmlformats-officedocument.presentationml.tags+xml"/>
  <Override PartName="/ppt/tags/tag5158.xml" ContentType="application/vnd.openxmlformats-officedocument.presentationml.tags+xml"/>
  <Override PartName="/ppt/tags/tag5159.xml" ContentType="application/vnd.openxmlformats-officedocument.presentationml.tags+xml"/>
  <Override PartName="/ppt/tags/tag5160.xml" ContentType="application/vnd.openxmlformats-officedocument.presentationml.tags+xml"/>
  <Override PartName="/ppt/tags/tag5161.xml" ContentType="application/vnd.openxmlformats-officedocument.presentationml.tags+xml"/>
  <Override PartName="/ppt/tags/tag5162.xml" ContentType="application/vnd.openxmlformats-officedocument.presentationml.tags+xml"/>
  <Override PartName="/ppt/tags/tag5163.xml" ContentType="application/vnd.openxmlformats-officedocument.presentationml.tags+xml"/>
  <Override PartName="/ppt/tags/tag5164.xml" ContentType="application/vnd.openxmlformats-officedocument.presentationml.tags+xml"/>
  <Override PartName="/ppt/tags/tag5165.xml" ContentType="application/vnd.openxmlformats-officedocument.presentationml.tags+xml"/>
  <Override PartName="/ppt/tags/tag5166.xml" ContentType="application/vnd.openxmlformats-officedocument.presentationml.tags+xml"/>
  <Override PartName="/ppt/tags/tag5167.xml" ContentType="application/vnd.openxmlformats-officedocument.presentationml.tags+xml"/>
  <Override PartName="/ppt/tags/tag5168.xml" ContentType="application/vnd.openxmlformats-officedocument.presentationml.tags+xml"/>
  <Override PartName="/ppt/tags/tag5169.xml" ContentType="application/vnd.openxmlformats-officedocument.presentationml.tags+xml"/>
  <Override PartName="/ppt/tags/tag5170.xml" ContentType="application/vnd.openxmlformats-officedocument.presentationml.tags+xml"/>
  <Override PartName="/ppt/tags/tag5171.xml" ContentType="application/vnd.openxmlformats-officedocument.presentationml.tags+xml"/>
  <Override PartName="/ppt/tags/tag5172.xml" ContentType="application/vnd.openxmlformats-officedocument.presentationml.tags+xml"/>
  <Override PartName="/ppt/tags/tag5173.xml" ContentType="application/vnd.openxmlformats-officedocument.presentationml.tags+xml"/>
  <Override PartName="/ppt/tags/tag5174.xml" ContentType="application/vnd.openxmlformats-officedocument.presentationml.tags+xml"/>
  <Override PartName="/ppt/tags/tag5175.xml" ContentType="application/vnd.openxmlformats-officedocument.presentationml.tags+xml"/>
  <Override PartName="/ppt/tags/tag5176.xml" ContentType="application/vnd.openxmlformats-officedocument.presentationml.tags+xml"/>
  <Override PartName="/ppt/tags/tag5177.xml" ContentType="application/vnd.openxmlformats-officedocument.presentationml.tags+xml"/>
  <Override PartName="/ppt/tags/tag5178.xml" ContentType="application/vnd.openxmlformats-officedocument.presentationml.tags+xml"/>
  <Override PartName="/ppt/tags/tag5179.xml" ContentType="application/vnd.openxmlformats-officedocument.presentationml.tags+xml"/>
  <Override PartName="/ppt/tags/tag5180.xml" ContentType="application/vnd.openxmlformats-officedocument.presentationml.tags+xml"/>
  <Override PartName="/ppt/tags/tag5181.xml" ContentType="application/vnd.openxmlformats-officedocument.presentationml.tags+xml"/>
  <Override PartName="/ppt/tags/tag5182.xml" ContentType="application/vnd.openxmlformats-officedocument.presentationml.tags+xml"/>
  <Override PartName="/ppt/tags/tag5183.xml" ContentType="application/vnd.openxmlformats-officedocument.presentationml.tags+xml"/>
  <Override PartName="/ppt/tags/tag5184.xml" ContentType="application/vnd.openxmlformats-officedocument.presentationml.tags+xml"/>
  <Override PartName="/ppt/tags/tag5185.xml" ContentType="application/vnd.openxmlformats-officedocument.presentationml.tags+xml"/>
  <Override PartName="/ppt/tags/tag5186.xml" ContentType="application/vnd.openxmlformats-officedocument.presentationml.tags+xml"/>
  <Override PartName="/ppt/tags/tag5187.xml" ContentType="application/vnd.openxmlformats-officedocument.presentationml.tags+xml"/>
  <Override PartName="/ppt/tags/tag5188.xml" ContentType="application/vnd.openxmlformats-officedocument.presentationml.tags+xml"/>
  <Override PartName="/ppt/tags/tag5189.xml" ContentType="application/vnd.openxmlformats-officedocument.presentationml.tags+xml"/>
  <Override PartName="/ppt/tags/tag5190.xml" ContentType="application/vnd.openxmlformats-officedocument.presentationml.tags+xml"/>
  <Override PartName="/ppt/tags/tag5191.xml" ContentType="application/vnd.openxmlformats-officedocument.presentationml.tags+xml"/>
  <Override PartName="/ppt/tags/tag5192.xml" ContentType="application/vnd.openxmlformats-officedocument.presentationml.tags+xml"/>
  <Override PartName="/ppt/tags/tag5193.xml" ContentType="application/vnd.openxmlformats-officedocument.presentationml.tags+xml"/>
  <Override PartName="/ppt/tags/tag5194.xml" ContentType="application/vnd.openxmlformats-officedocument.presentationml.tags+xml"/>
  <Override PartName="/ppt/tags/tag5195.xml" ContentType="application/vnd.openxmlformats-officedocument.presentationml.tags+xml"/>
  <Override PartName="/ppt/tags/tag5196.xml" ContentType="application/vnd.openxmlformats-officedocument.presentationml.tags+xml"/>
  <Override PartName="/ppt/notesSlides/notesSlide11.xml" ContentType="application/vnd.openxmlformats-officedocument.presentationml.notesSlide+xml"/>
  <Override PartName="/ppt/theme/themeOverride44.xml" ContentType="application/vnd.openxmlformats-officedocument.themeOverride+xml"/>
  <Override PartName="/ppt/tags/tag5197.xml" ContentType="application/vnd.openxmlformats-officedocument.presentationml.tags+xml"/>
  <Override PartName="/ppt/tags/tag5198.xml" ContentType="application/vnd.openxmlformats-officedocument.presentationml.tags+xml"/>
  <Override PartName="/ppt/tags/tag5199.xml" ContentType="application/vnd.openxmlformats-officedocument.presentationml.tags+xml"/>
  <Override PartName="/ppt/tags/tag5200.xml" ContentType="application/vnd.openxmlformats-officedocument.presentationml.tags+xml"/>
  <Override PartName="/ppt/tags/tag5201.xml" ContentType="application/vnd.openxmlformats-officedocument.presentationml.tags+xml"/>
  <Override PartName="/ppt/tags/tag5202.xml" ContentType="application/vnd.openxmlformats-officedocument.presentationml.tags+xml"/>
  <Override PartName="/ppt/tags/tag5203.xml" ContentType="application/vnd.openxmlformats-officedocument.presentationml.tags+xml"/>
  <Override PartName="/ppt/tags/tag5204.xml" ContentType="application/vnd.openxmlformats-officedocument.presentationml.tags+xml"/>
  <Override PartName="/ppt/tags/tag5205.xml" ContentType="application/vnd.openxmlformats-officedocument.presentationml.tags+xml"/>
  <Override PartName="/ppt/tags/tag5206.xml" ContentType="application/vnd.openxmlformats-officedocument.presentationml.tags+xml"/>
  <Override PartName="/ppt/tags/tag5207.xml" ContentType="application/vnd.openxmlformats-officedocument.presentationml.tags+xml"/>
  <Override PartName="/ppt/tags/tag5208.xml" ContentType="application/vnd.openxmlformats-officedocument.presentationml.tags+xml"/>
  <Override PartName="/ppt/tags/tag5209.xml" ContentType="application/vnd.openxmlformats-officedocument.presentationml.tags+xml"/>
  <Override PartName="/ppt/tags/tag5210.xml" ContentType="application/vnd.openxmlformats-officedocument.presentationml.tags+xml"/>
  <Override PartName="/ppt/tags/tag5211.xml" ContentType="application/vnd.openxmlformats-officedocument.presentationml.tags+xml"/>
  <Override PartName="/ppt/tags/tag5212.xml" ContentType="application/vnd.openxmlformats-officedocument.presentationml.tags+xml"/>
  <Override PartName="/ppt/tags/tag5213.xml" ContentType="application/vnd.openxmlformats-officedocument.presentationml.tags+xml"/>
  <Override PartName="/ppt/tags/tag5214.xml" ContentType="application/vnd.openxmlformats-officedocument.presentationml.tags+xml"/>
  <Override PartName="/ppt/tags/tag5215.xml" ContentType="application/vnd.openxmlformats-officedocument.presentationml.tags+xml"/>
  <Override PartName="/ppt/tags/tag5216.xml" ContentType="application/vnd.openxmlformats-officedocument.presentationml.tags+xml"/>
  <Override PartName="/ppt/tags/tag5217.xml" ContentType="application/vnd.openxmlformats-officedocument.presentationml.tags+xml"/>
  <Override PartName="/ppt/tags/tag5218.xml" ContentType="application/vnd.openxmlformats-officedocument.presentationml.tags+xml"/>
  <Override PartName="/ppt/tags/tag5219.xml" ContentType="application/vnd.openxmlformats-officedocument.presentationml.tags+xml"/>
  <Override PartName="/ppt/tags/tag5220.xml" ContentType="application/vnd.openxmlformats-officedocument.presentationml.tags+xml"/>
  <Override PartName="/ppt/tags/tag5221.xml" ContentType="application/vnd.openxmlformats-officedocument.presentationml.tags+xml"/>
  <Override PartName="/ppt/tags/tag5222.xml" ContentType="application/vnd.openxmlformats-officedocument.presentationml.tags+xml"/>
  <Override PartName="/ppt/tags/tag5223.xml" ContentType="application/vnd.openxmlformats-officedocument.presentationml.tags+xml"/>
  <Override PartName="/ppt/tags/tag5224.xml" ContentType="application/vnd.openxmlformats-officedocument.presentationml.tags+xml"/>
  <Override PartName="/ppt/tags/tag5225.xml" ContentType="application/vnd.openxmlformats-officedocument.presentationml.tags+xml"/>
  <Override PartName="/ppt/tags/tag5226.xml" ContentType="application/vnd.openxmlformats-officedocument.presentationml.tags+xml"/>
  <Override PartName="/ppt/tags/tag5227.xml" ContentType="application/vnd.openxmlformats-officedocument.presentationml.tags+xml"/>
  <Override PartName="/ppt/tags/tag5228.xml" ContentType="application/vnd.openxmlformats-officedocument.presentationml.tags+xml"/>
  <Override PartName="/ppt/tags/tag5229.xml" ContentType="application/vnd.openxmlformats-officedocument.presentationml.tags+xml"/>
  <Override PartName="/ppt/tags/tag5230.xml" ContentType="application/vnd.openxmlformats-officedocument.presentationml.tags+xml"/>
  <Override PartName="/ppt/tags/tag5231.xml" ContentType="application/vnd.openxmlformats-officedocument.presentationml.tags+xml"/>
  <Override PartName="/ppt/tags/tag5232.xml" ContentType="application/vnd.openxmlformats-officedocument.presentationml.tags+xml"/>
  <Override PartName="/ppt/tags/tag5233.xml" ContentType="application/vnd.openxmlformats-officedocument.presentationml.tags+xml"/>
  <Override PartName="/ppt/tags/tag5234.xml" ContentType="application/vnd.openxmlformats-officedocument.presentationml.tags+xml"/>
  <Override PartName="/ppt/tags/tag5235.xml" ContentType="application/vnd.openxmlformats-officedocument.presentationml.tags+xml"/>
  <Override PartName="/ppt/tags/tag5236.xml" ContentType="application/vnd.openxmlformats-officedocument.presentationml.tags+xml"/>
  <Override PartName="/ppt/tags/tag5237.xml" ContentType="application/vnd.openxmlformats-officedocument.presentationml.tags+xml"/>
  <Override PartName="/ppt/tags/tag5238.xml" ContentType="application/vnd.openxmlformats-officedocument.presentationml.tags+xml"/>
  <Override PartName="/ppt/tags/tag5239.xml" ContentType="application/vnd.openxmlformats-officedocument.presentationml.tags+xml"/>
  <Override PartName="/ppt/tags/tag5240.xml" ContentType="application/vnd.openxmlformats-officedocument.presentationml.tags+xml"/>
  <Override PartName="/ppt/tags/tag5241.xml" ContentType="application/vnd.openxmlformats-officedocument.presentationml.tags+xml"/>
  <Override PartName="/ppt/tags/tag5242.xml" ContentType="application/vnd.openxmlformats-officedocument.presentationml.tags+xml"/>
  <Override PartName="/ppt/tags/tag5243.xml" ContentType="application/vnd.openxmlformats-officedocument.presentationml.tags+xml"/>
  <Override PartName="/ppt/tags/tag5244.xml" ContentType="application/vnd.openxmlformats-officedocument.presentationml.tags+xml"/>
  <Override PartName="/ppt/tags/tag5245.xml" ContentType="application/vnd.openxmlformats-officedocument.presentationml.tags+xml"/>
  <Override PartName="/ppt/tags/tag5246.xml" ContentType="application/vnd.openxmlformats-officedocument.presentationml.tags+xml"/>
  <Override PartName="/ppt/tags/tag5247.xml" ContentType="application/vnd.openxmlformats-officedocument.presentationml.tags+xml"/>
  <Override PartName="/ppt/tags/tag5248.xml" ContentType="application/vnd.openxmlformats-officedocument.presentationml.tags+xml"/>
  <Override PartName="/ppt/tags/tag5249.xml" ContentType="application/vnd.openxmlformats-officedocument.presentationml.tags+xml"/>
  <Override PartName="/ppt/tags/tag5250.xml" ContentType="application/vnd.openxmlformats-officedocument.presentationml.tags+xml"/>
  <Override PartName="/ppt/tags/tag5251.xml" ContentType="application/vnd.openxmlformats-officedocument.presentationml.tags+xml"/>
  <Override PartName="/ppt/tags/tag5252.xml" ContentType="application/vnd.openxmlformats-officedocument.presentationml.tags+xml"/>
  <Override PartName="/ppt/tags/tag5253.xml" ContentType="application/vnd.openxmlformats-officedocument.presentationml.tags+xml"/>
  <Override PartName="/ppt/tags/tag5254.xml" ContentType="application/vnd.openxmlformats-officedocument.presentationml.tags+xml"/>
  <Override PartName="/ppt/tags/tag5255.xml" ContentType="application/vnd.openxmlformats-officedocument.presentationml.tags+xml"/>
  <Override PartName="/ppt/tags/tag5256.xml" ContentType="application/vnd.openxmlformats-officedocument.presentationml.tags+xml"/>
  <Override PartName="/ppt/tags/tag5257.xml" ContentType="application/vnd.openxmlformats-officedocument.presentationml.tags+xml"/>
  <Override PartName="/ppt/tags/tag5258.xml" ContentType="application/vnd.openxmlformats-officedocument.presentationml.tags+xml"/>
  <Override PartName="/ppt/tags/tag5259.xml" ContentType="application/vnd.openxmlformats-officedocument.presentationml.tags+xml"/>
  <Override PartName="/ppt/tags/tag5260.xml" ContentType="application/vnd.openxmlformats-officedocument.presentationml.tags+xml"/>
  <Override PartName="/ppt/tags/tag5261.xml" ContentType="application/vnd.openxmlformats-officedocument.presentationml.tags+xml"/>
  <Override PartName="/ppt/tags/tag5262.xml" ContentType="application/vnd.openxmlformats-officedocument.presentationml.tags+xml"/>
  <Override PartName="/ppt/tags/tag5263.xml" ContentType="application/vnd.openxmlformats-officedocument.presentationml.tags+xml"/>
  <Override PartName="/ppt/tags/tag5264.xml" ContentType="application/vnd.openxmlformats-officedocument.presentationml.tags+xml"/>
  <Override PartName="/ppt/tags/tag5265.xml" ContentType="application/vnd.openxmlformats-officedocument.presentationml.tags+xml"/>
  <Override PartName="/ppt/tags/tag5266.xml" ContentType="application/vnd.openxmlformats-officedocument.presentationml.tags+xml"/>
  <Override PartName="/ppt/tags/tag5267.xml" ContentType="application/vnd.openxmlformats-officedocument.presentationml.tags+xml"/>
  <Override PartName="/ppt/tags/tag5268.xml" ContentType="application/vnd.openxmlformats-officedocument.presentationml.tags+xml"/>
  <Override PartName="/ppt/tags/tag5269.xml" ContentType="application/vnd.openxmlformats-officedocument.presentationml.tags+xml"/>
  <Override PartName="/ppt/tags/tag5270.xml" ContentType="application/vnd.openxmlformats-officedocument.presentationml.tags+xml"/>
  <Override PartName="/ppt/tags/tag5271.xml" ContentType="application/vnd.openxmlformats-officedocument.presentationml.tags+xml"/>
  <Override PartName="/ppt/tags/tag5272.xml" ContentType="application/vnd.openxmlformats-officedocument.presentationml.tags+xml"/>
  <Override PartName="/ppt/tags/tag5273.xml" ContentType="application/vnd.openxmlformats-officedocument.presentationml.tags+xml"/>
  <Override PartName="/ppt/tags/tag5274.xml" ContentType="application/vnd.openxmlformats-officedocument.presentationml.tags+xml"/>
  <Override PartName="/ppt/tags/tag5275.xml" ContentType="application/vnd.openxmlformats-officedocument.presentationml.tags+xml"/>
  <Override PartName="/ppt/tags/tag5276.xml" ContentType="application/vnd.openxmlformats-officedocument.presentationml.tags+xml"/>
  <Override PartName="/ppt/tags/tag5277.xml" ContentType="application/vnd.openxmlformats-officedocument.presentationml.tags+xml"/>
  <Override PartName="/ppt/tags/tag5278.xml" ContentType="application/vnd.openxmlformats-officedocument.presentationml.tags+xml"/>
  <Override PartName="/ppt/tags/tag5279.xml" ContentType="application/vnd.openxmlformats-officedocument.presentationml.tags+xml"/>
  <Override PartName="/ppt/tags/tag5280.xml" ContentType="application/vnd.openxmlformats-officedocument.presentationml.tags+xml"/>
  <Override PartName="/ppt/tags/tag5281.xml" ContentType="application/vnd.openxmlformats-officedocument.presentationml.tags+xml"/>
  <Override PartName="/ppt/tags/tag5282.xml" ContentType="application/vnd.openxmlformats-officedocument.presentationml.tags+xml"/>
  <Override PartName="/ppt/tags/tag5283.xml" ContentType="application/vnd.openxmlformats-officedocument.presentationml.tags+xml"/>
  <Override PartName="/ppt/tags/tag5284.xml" ContentType="application/vnd.openxmlformats-officedocument.presentationml.tags+xml"/>
  <Override PartName="/ppt/tags/tag5285.xml" ContentType="application/vnd.openxmlformats-officedocument.presentationml.tags+xml"/>
  <Override PartName="/ppt/tags/tag5286.xml" ContentType="application/vnd.openxmlformats-officedocument.presentationml.tags+xml"/>
  <Override PartName="/ppt/tags/tag5287.xml" ContentType="application/vnd.openxmlformats-officedocument.presentationml.tags+xml"/>
  <Override PartName="/ppt/tags/tag5288.xml" ContentType="application/vnd.openxmlformats-officedocument.presentationml.tags+xml"/>
  <Override PartName="/ppt/tags/tag5289.xml" ContentType="application/vnd.openxmlformats-officedocument.presentationml.tags+xml"/>
  <Override PartName="/ppt/tags/tag5290.xml" ContentType="application/vnd.openxmlformats-officedocument.presentationml.tags+xml"/>
  <Override PartName="/ppt/tags/tag5291.xml" ContentType="application/vnd.openxmlformats-officedocument.presentationml.tags+xml"/>
  <Override PartName="/ppt/tags/tag5292.xml" ContentType="application/vnd.openxmlformats-officedocument.presentationml.tags+xml"/>
  <Override PartName="/ppt/tags/tag5293.xml" ContentType="application/vnd.openxmlformats-officedocument.presentationml.tags+xml"/>
  <Override PartName="/ppt/tags/tag5294.xml" ContentType="application/vnd.openxmlformats-officedocument.presentationml.tags+xml"/>
  <Override PartName="/ppt/tags/tag5295.xml" ContentType="application/vnd.openxmlformats-officedocument.presentationml.tags+xml"/>
  <Override PartName="/ppt/tags/tag5296.xml" ContentType="application/vnd.openxmlformats-officedocument.presentationml.tags+xml"/>
  <Override PartName="/ppt/tags/tag5297.xml" ContentType="application/vnd.openxmlformats-officedocument.presentationml.tags+xml"/>
  <Override PartName="/ppt/tags/tag5298.xml" ContentType="application/vnd.openxmlformats-officedocument.presentationml.tags+xml"/>
  <Override PartName="/ppt/tags/tag5299.xml" ContentType="application/vnd.openxmlformats-officedocument.presentationml.tags+xml"/>
  <Override PartName="/ppt/tags/tag5300.xml" ContentType="application/vnd.openxmlformats-officedocument.presentationml.tags+xml"/>
  <Override PartName="/ppt/tags/tag5301.xml" ContentType="application/vnd.openxmlformats-officedocument.presentationml.tags+xml"/>
  <Override PartName="/ppt/tags/tag5302.xml" ContentType="application/vnd.openxmlformats-officedocument.presentationml.tags+xml"/>
  <Override PartName="/ppt/tags/tag5303.xml" ContentType="application/vnd.openxmlformats-officedocument.presentationml.tags+xml"/>
  <Override PartName="/ppt/tags/tag5304.xml" ContentType="application/vnd.openxmlformats-officedocument.presentationml.tags+xml"/>
  <Override PartName="/ppt/tags/tag5305.xml" ContentType="application/vnd.openxmlformats-officedocument.presentationml.tags+xml"/>
  <Override PartName="/ppt/tags/tag5306.xml" ContentType="application/vnd.openxmlformats-officedocument.presentationml.tags+xml"/>
  <Override PartName="/ppt/tags/tag5307.xml" ContentType="application/vnd.openxmlformats-officedocument.presentationml.tags+xml"/>
  <Override PartName="/ppt/tags/tag5308.xml" ContentType="application/vnd.openxmlformats-officedocument.presentationml.tags+xml"/>
  <Override PartName="/ppt/tags/tag5309.xml" ContentType="application/vnd.openxmlformats-officedocument.presentationml.tags+xml"/>
  <Override PartName="/ppt/tags/tag5310.xml" ContentType="application/vnd.openxmlformats-officedocument.presentationml.tags+xml"/>
  <Override PartName="/ppt/tags/tag5311.xml" ContentType="application/vnd.openxmlformats-officedocument.presentationml.tags+xml"/>
  <Override PartName="/ppt/tags/tag5312.xml" ContentType="application/vnd.openxmlformats-officedocument.presentationml.tags+xml"/>
  <Override PartName="/ppt/tags/tag5313.xml" ContentType="application/vnd.openxmlformats-officedocument.presentationml.tags+xml"/>
  <Override PartName="/ppt/tags/tag5314.xml" ContentType="application/vnd.openxmlformats-officedocument.presentationml.tags+xml"/>
  <Override PartName="/ppt/tags/tag5315.xml" ContentType="application/vnd.openxmlformats-officedocument.presentationml.tags+xml"/>
  <Override PartName="/ppt/tags/tag5316.xml" ContentType="application/vnd.openxmlformats-officedocument.presentationml.tags+xml"/>
  <Override PartName="/ppt/tags/tag5317.xml" ContentType="application/vnd.openxmlformats-officedocument.presentationml.tags+xml"/>
  <Override PartName="/ppt/tags/tag5318.xml" ContentType="application/vnd.openxmlformats-officedocument.presentationml.tags+xml"/>
  <Override PartName="/ppt/tags/tag5319.xml" ContentType="application/vnd.openxmlformats-officedocument.presentationml.tags+xml"/>
  <Override PartName="/ppt/tags/tag5320.xml" ContentType="application/vnd.openxmlformats-officedocument.presentationml.tags+xml"/>
  <Override PartName="/ppt/tags/tag5321.xml" ContentType="application/vnd.openxmlformats-officedocument.presentationml.tags+xml"/>
  <Override PartName="/ppt/tags/tag5322.xml" ContentType="application/vnd.openxmlformats-officedocument.presentationml.tags+xml"/>
  <Override PartName="/ppt/tags/tag5323.xml" ContentType="application/vnd.openxmlformats-officedocument.presentationml.tags+xml"/>
  <Override PartName="/ppt/tags/tag5324.xml" ContentType="application/vnd.openxmlformats-officedocument.presentationml.tags+xml"/>
  <Override PartName="/ppt/tags/tag5325.xml" ContentType="application/vnd.openxmlformats-officedocument.presentationml.tags+xml"/>
  <Override PartName="/ppt/tags/tag5326.xml" ContentType="application/vnd.openxmlformats-officedocument.presentationml.tags+xml"/>
  <Override PartName="/ppt/tags/tag5327.xml" ContentType="application/vnd.openxmlformats-officedocument.presentationml.tags+xml"/>
  <Override PartName="/ppt/tags/tag5328.xml" ContentType="application/vnd.openxmlformats-officedocument.presentationml.tags+xml"/>
  <Override PartName="/ppt/tags/tag5329.xml" ContentType="application/vnd.openxmlformats-officedocument.presentationml.tags+xml"/>
  <Override PartName="/ppt/tags/tag5330.xml" ContentType="application/vnd.openxmlformats-officedocument.presentationml.tags+xml"/>
  <Override PartName="/ppt/tags/tag5331.xml" ContentType="application/vnd.openxmlformats-officedocument.presentationml.tags+xml"/>
  <Override PartName="/ppt/tags/tag5332.xml" ContentType="application/vnd.openxmlformats-officedocument.presentationml.tags+xml"/>
  <Override PartName="/ppt/tags/tag5333.xml" ContentType="application/vnd.openxmlformats-officedocument.presentationml.tags+xml"/>
  <Override PartName="/ppt/tags/tag5334.xml" ContentType="application/vnd.openxmlformats-officedocument.presentationml.tags+xml"/>
  <Override PartName="/ppt/tags/tag5335.xml" ContentType="application/vnd.openxmlformats-officedocument.presentationml.tags+xml"/>
  <Override PartName="/ppt/tags/tag5336.xml" ContentType="application/vnd.openxmlformats-officedocument.presentationml.tags+xml"/>
  <Override PartName="/ppt/tags/tag5337.xml" ContentType="application/vnd.openxmlformats-officedocument.presentationml.tags+xml"/>
  <Override PartName="/ppt/tags/tag5338.xml" ContentType="application/vnd.openxmlformats-officedocument.presentationml.tags+xml"/>
  <Override PartName="/ppt/tags/tag5339.xml" ContentType="application/vnd.openxmlformats-officedocument.presentationml.tags+xml"/>
  <Override PartName="/ppt/tags/tag5340.xml" ContentType="application/vnd.openxmlformats-officedocument.presentationml.tags+xml"/>
  <Override PartName="/ppt/tags/tag5341.xml" ContentType="application/vnd.openxmlformats-officedocument.presentationml.tags+xml"/>
  <Override PartName="/ppt/tags/tag5342.xml" ContentType="application/vnd.openxmlformats-officedocument.presentationml.tags+xml"/>
  <Override PartName="/ppt/tags/tag5343.xml" ContentType="application/vnd.openxmlformats-officedocument.presentationml.tags+xml"/>
  <Override PartName="/ppt/tags/tag5344.xml" ContentType="application/vnd.openxmlformats-officedocument.presentationml.tags+xml"/>
  <Override PartName="/ppt/tags/tag5345.xml" ContentType="application/vnd.openxmlformats-officedocument.presentationml.tags+xml"/>
  <Override PartName="/ppt/tags/tag5346.xml" ContentType="application/vnd.openxmlformats-officedocument.presentationml.tags+xml"/>
  <Override PartName="/ppt/tags/tag5347.xml" ContentType="application/vnd.openxmlformats-officedocument.presentationml.tags+xml"/>
  <Override PartName="/ppt/tags/tag5348.xml" ContentType="application/vnd.openxmlformats-officedocument.presentationml.tags+xml"/>
  <Override PartName="/ppt/tags/tag5349.xml" ContentType="application/vnd.openxmlformats-officedocument.presentationml.tags+xml"/>
  <Override PartName="/ppt/tags/tag5350.xml" ContentType="application/vnd.openxmlformats-officedocument.presentationml.tags+xml"/>
  <Override PartName="/ppt/tags/tag5351.xml" ContentType="application/vnd.openxmlformats-officedocument.presentationml.tags+xml"/>
  <Override PartName="/ppt/tags/tag5352.xml" ContentType="application/vnd.openxmlformats-officedocument.presentationml.tags+xml"/>
  <Override PartName="/ppt/tags/tag5353.xml" ContentType="application/vnd.openxmlformats-officedocument.presentationml.tags+xml"/>
  <Override PartName="/ppt/tags/tag5354.xml" ContentType="application/vnd.openxmlformats-officedocument.presentationml.tags+xml"/>
  <Override PartName="/ppt/tags/tag5355.xml" ContentType="application/vnd.openxmlformats-officedocument.presentationml.tags+xml"/>
  <Override PartName="/ppt/tags/tag5356.xml" ContentType="application/vnd.openxmlformats-officedocument.presentationml.tags+xml"/>
  <Override PartName="/ppt/tags/tag5357.xml" ContentType="application/vnd.openxmlformats-officedocument.presentationml.tags+xml"/>
  <Override PartName="/ppt/tags/tag5358.xml" ContentType="application/vnd.openxmlformats-officedocument.presentationml.tags+xml"/>
  <Override PartName="/ppt/tags/tag5359.xml" ContentType="application/vnd.openxmlformats-officedocument.presentationml.tags+xml"/>
  <Override PartName="/ppt/tags/tag5360.xml" ContentType="application/vnd.openxmlformats-officedocument.presentationml.tags+xml"/>
  <Override PartName="/ppt/tags/tag5361.xml" ContentType="application/vnd.openxmlformats-officedocument.presentationml.tags+xml"/>
  <Override PartName="/ppt/tags/tag5362.xml" ContentType="application/vnd.openxmlformats-officedocument.presentationml.tags+xml"/>
  <Override PartName="/ppt/tags/tag5363.xml" ContentType="application/vnd.openxmlformats-officedocument.presentationml.tags+xml"/>
  <Override PartName="/ppt/tags/tag5364.xml" ContentType="application/vnd.openxmlformats-officedocument.presentationml.tags+xml"/>
  <Override PartName="/ppt/tags/tag5365.xml" ContentType="application/vnd.openxmlformats-officedocument.presentationml.tags+xml"/>
  <Override PartName="/ppt/tags/tag5366.xml" ContentType="application/vnd.openxmlformats-officedocument.presentationml.tags+xml"/>
  <Override PartName="/ppt/tags/tag5367.xml" ContentType="application/vnd.openxmlformats-officedocument.presentationml.tags+xml"/>
  <Override PartName="/ppt/tags/tag5368.xml" ContentType="application/vnd.openxmlformats-officedocument.presentationml.tags+xml"/>
  <Override PartName="/ppt/tags/tag5369.xml" ContentType="application/vnd.openxmlformats-officedocument.presentationml.tags+xml"/>
  <Override PartName="/ppt/tags/tag5370.xml" ContentType="application/vnd.openxmlformats-officedocument.presentationml.tags+xml"/>
  <Override PartName="/ppt/tags/tag5371.xml" ContentType="application/vnd.openxmlformats-officedocument.presentationml.tags+xml"/>
  <Override PartName="/ppt/tags/tag5372.xml" ContentType="application/vnd.openxmlformats-officedocument.presentationml.tags+xml"/>
  <Override PartName="/ppt/tags/tag5373.xml" ContentType="application/vnd.openxmlformats-officedocument.presentationml.tags+xml"/>
  <Override PartName="/ppt/tags/tag5374.xml" ContentType="application/vnd.openxmlformats-officedocument.presentationml.tags+xml"/>
  <Override PartName="/ppt/tags/tag5375.xml" ContentType="application/vnd.openxmlformats-officedocument.presentationml.tags+xml"/>
  <Override PartName="/ppt/tags/tag5376.xml" ContentType="application/vnd.openxmlformats-officedocument.presentationml.tags+xml"/>
  <Override PartName="/ppt/tags/tag5377.xml" ContentType="application/vnd.openxmlformats-officedocument.presentationml.tags+xml"/>
  <Override PartName="/ppt/tags/tag5378.xml" ContentType="application/vnd.openxmlformats-officedocument.presentationml.tags+xml"/>
  <Override PartName="/ppt/tags/tag5379.xml" ContentType="application/vnd.openxmlformats-officedocument.presentationml.tags+xml"/>
  <Override PartName="/ppt/tags/tag5380.xml" ContentType="application/vnd.openxmlformats-officedocument.presentationml.tags+xml"/>
  <Override PartName="/ppt/tags/tag5381.xml" ContentType="application/vnd.openxmlformats-officedocument.presentationml.tags+xml"/>
  <Override PartName="/ppt/tags/tag5382.xml" ContentType="application/vnd.openxmlformats-officedocument.presentationml.tags+xml"/>
  <Override PartName="/ppt/tags/tag5383.xml" ContentType="application/vnd.openxmlformats-officedocument.presentationml.tags+xml"/>
  <Override PartName="/ppt/tags/tag5384.xml" ContentType="application/vnd.openxmlformats-officedocument.presentationml.tags+xml"/>
  <Override PartName="/ppt/tags/tag5385.xml" ContentType="application/vnd.openxmlformats-officedocument.presentationml.tags+xml"/>
  <Override PartName="/ppt/tags/tag5386.xml" ContentType="application/vnd.openxmlformats-officedocument.presentationml.tags+xml"/>
  <Override PartName="/ppt/tags/tag5387.xml" ContentType="application/vnd.openxmlformats-officedocument.presentationml.tags+xml"/>
  <Override PartName="/ppt/tags/tag5388.xml" ContentType="application/vnd.openxmlformats-officedocument.presentationml.tags+xml"/>
  <Override PartName="/ppt/tags/tag5389.xml" ContentType="application/vnd.openxmlformats-officedocument.presentationml.tags+xml"/>
  <Override PartName="/ppt/tags/tag5390.xml" ContentType="application/vnd.openxmlformats-officedocument.presentationml.tags+xml"/>
  <Override PartName="/ppt/tags/tag5391.xml" ContentType="application/vnd.openxmlformats-officedocument.presentationml.tags+xml"/>
  <Override PartName="/ppt/tags/tag5392.xml" ContentType="application/vnd.openxmlformats-officedocument.presentationml.tags+xml"/>
  <Override PartName="/ppt/tags/tag5393.xml" ContentType="application/vnd.openxmlformats-officedocument.presentationml.tags+xml"/>
  <Override PartName="/ppt/tags/tag5394.xml" ContentType="application/vnd.openxmlformats-officedocument.presentationml.tags+xml"/>
  <Override PartName="/ppt/tags/tag5395.xml" ContentType="application/vnd.openxmlformats-officedocument.presentationml.tags+xml"/>
  <Override PartName="/ppt/tags/tag5396.xml" ContentType="application/vnd.openxmlformats-officedocument.presentationml.tags+xml"/>
  <Override PartName="/ppt/tags/tag5397.xml" ContentType="application/vnd.openxmlformats-officedocument.presentationml.tags+xml"/>
  <Override PartName="/ppt/tags/tag5398.xml" ContentType="application/vnd.openxmlformats-officedocument.presentationml.tags+xml"/>
  <Override PartName="/ppt/tags/tag5399.xml" ContentType="application/vnd.openxmlformats-officedocument.presentationml.tags+xml"/>
  <Override PartName="/ppt/tags/tag5400.xml" ContentType="application/vnd.openxmlformats-officedocument.presentationml.tags+xml"/>
  <Override PartName="/ppt/tags/tag5401.xml" ContentType="application/vnd.openxmlformats-officedocument.presentationml.tags+xml"/>
  <Override PartName="/ppt/tags/tag5402.xml" ContentType="application/vnd.openxmlformats-officedocument.presentationml.tags+xml"/>
  <Override PartName="/ppt/tags/tag5403.xml" ContentType="application/vnd.openxmlformats-officedocument.presentationml.tags+xml"/>
  <Override PartName="/ppt/tags/tag5404.xml" ContentType="application/vnd.openxmlformats-officedocument.presentationml.tags+xml"/>
  <Override PartName="/ppt/tags/tag5405.xml" ContentType="application/vnd.openxmlformats-officedocument.presentationml.tags+xml"/>
  <Override PartName="/ppt/tags/tag5406.xml" ContentType="application/vnd.openxmlformats-officedocument.presentationml.tags+xml"/>
  <Override PartName="/ppt/tags/tag5407.xml" ContentType="application/vnd.openxmlformats-officedocument.presentationml.tags+xml"/>
  <Override PartName="/ppt/tags/tag5408.xml" ContentType="application/vnd.openxmlformats-officedocument.presentationml.tags+xml"/>
  <Override PartName="/ppt/tags/tag5409.xml" ContentType="application/vnd.openxmlformats-officedocument.presentationml.tags+xml"/>
  <Override PartName="/ppt/tags/tag5410.xml" ContentType="application/vnd.openxmlformats-officedocument.presentationml.tags+xml"/>
  <Override PartName="/ppt/tags/tag5411.xml" ContentType="application/vnd.openxmlformats-officedocument.presentationml.tags+xml"/>
  <Override PartName="/ppt/tags/tag5412.xml" ContentType="application/vnd.openxmlformats-officedocument.presentationml.tags+xml"/>
  <Override PartName="/ppt/tags/tag5413.xml" ContentType="application/vnd.openxmlformats-officedocument.presentationml.tags+xml"/>
  <Override PartName="/ppt/tags/tag5414.xml" ContentType="application/vnd.openxmlformats-officedocument.presentationml.tags+xml"/>
  <Override PartName="/ppt/tags/tag5415.xml" ContentType="application/vnd.openxmlformats-officedocument.presentationml.tags+xml"/>
  <Override PartName="/ppt/tags/tag5416.xml" ContentType="application/vnd.openxmlformats-officedocument.presentationml.tags+xml"/>
  <Override PartName="/ppt/tags/tag5417.xml" ContentType="application/vnd.openxmlformats-officedocument.presentationml.tags+xml"/>
  <Override PartName="/ppt/tags/tag5418.xml" ContentType="application/vnd.openxmlformats-officedocument.presentationml.tags+xml"/>
  <Override PartName="/ppt/tags/tag5419.xml" ContentType="application/vnd.openxmlformats-officedocument.presentationml.tags+xml"/>
  <Override PartName="/ppt/tags/tag5420.xml" ContentType="application/vnd.openxmlformats-officedocument.presentationml.tags+xml"/>
  <Override PartName="/ppt/tags/tag5421.xml" ContentType="application/vnd.openxmlformats-officedocument.presentationml.tags+xml"/>
  <Override PartName="/ppt/tags/tag5422.xml" ContentType="application/vnd.openxmlformats-officedocument.presentationml.tags+xml"/>
  <Override PartName="/ppt/tags/tag5423.xml" ContentType="application/vnd.openxmlformats-officedocument.presentationml.tags+xml"/>
  <Override PartName="/ppt/tags/tag5424.xml" ContentType="application/vnd.openxmlformats-officedocument.presentationml.tags+xml"/>
  <Override PartName="/ppt/tags/tag5425.xml" ContentType="application/vnd.openxmlformats-officedocument.presentationml.tags+xml"/>
  <Override PartName="/ppt/tags/tag5426.xml" ContentType="application/vnd.openxmlformats-officedocument.presentationml.tags+xml"/>
  <Override PartName="/ppt/tags/tag5427.xml" ContentType="application/vnd.openxmlformats-officedocument.presentationml.tags+xml"/>
  <Override PartName="/ppt/tags/tag5428.xml" ContentType="application/vnd.openxmlformats-officedocument.presentationml.tags+xml"/>
  <Override PartName="/ppt/tags/tag5429.xml" ContentType="application/vnd.openxmlformats-officedocument.presentationml.tags+xml"/>
  <Override PartName="/ppt/tags/tag5430.xml" ContentType="application/vnd.openxmlformats-officedocument.presentationml.tags+xml"/>
  <Override PartName="/ppt/tags/tag5431.xml" ContentType="application/vnd.openxmlformats-officedocument.presentationml.tags+xml"/>
  <Override PartName="/ppt/tags/tag5432.xml" ContentType="application/vnd.openxmlformats-officedocument.presentationml.tags+xml"/>
  <Override PartName="/ppt/tags/tag5433.xml" ContentType="application/vnd.openxmlformats-officedocument.presentationml.tags+xml"/>
  <Override PartName="/ppt/tags/tag5434.xml" ContentType="application/vnd.openxmlformats-officedocument.presentationml.tags+xml"/>
  <Override PartName="/ppt/tags/tag5435.xml" ContentType="application/vnd.openxmlformats-officedocument.presentationml.tags+xml"/>
  <Override PartName="/ppt/tags/tag5436.xml" ContentType="application/vnd.openxmlformats-officedocument.presentationml.tags+xml"/>
  <Override PartName="/ppt/tags/tag5437.xml" ContentType="application/vnd.openxmlformats-officedocument.presentationml.tags+xml"/>
  <Override PartName="/ppt/tags/tag5438.xml" ContentType="application/vnd.openxmlformats-officedocument.presentationml.tags+xml"/>
  <Override PartName="/ppt/tags/tag5439.xml" ContentType="application/vnd.openxmlformats-officedocument.presentationml.tags+xml"/>
  <Override PartName="/ppt/tags/tag5440.xml" ContentType="application/vnd.openxmlformats-officedocument.presentationml.tags+xml"/>
  <Override PartName="/ppt/tags/tag5441.xml" ContentType="application/vnd.openxmlformats-officedocument.presentationml.tags+xml"/>
  <Override PartName="/ppt/tags/tag5442.xml" ContentType="application/vnd.openxmlformats-officedocument.presentationml.tags+xml"/>
  <Override PartName="/ppt/tags/tag5443.xml" ContentType="application/vnd.openxmlformats-officedocument.presentationml.tags+xml"/>
  <Override PartName="/ppt/tags/tag5444.xml" ContentType="application/vnd.openxmlformats-officedocument.presentationml.tags+xml"/>
  <Override PartName="/ppt/tags/tag5445.xml" ContentType="application/vnd.openxmlformats-officedocument.presentationml.tags+xml"/>
  <Override PartName="/ppt/tags/tag5446.xml" ContentType="application/vnd.openxmlformats-officedocument.presentationml.tags+xml"/>
  <Override PartName="/ppt/tags/tag5447.xml" ContentType="application/vnd.openxmlformats-officedocument.presentationml.tags+xml"/>
  <Override PartName="/ppt/tags/tag5448.xml" ContentType="application/vnd.openxmlformats-officedocument.presentationml.tags+xml"/>
  <Override PartName="/ppt/tags/tag5449.xml" ContentType="application/vnd.openxmlformats-officedocument.presentationml.tags+xml"/>
  <Override PartName="/ppt/tags/tag5450.xml" ContentType="application/vnd.openxmlformats-officedocument.presentationml.tags+xml"/>
  <Override PartName="/ppt/tags/tag5451.xml" ContentType="application/vnd.openxmlformats-officedocument.presentationml.tags+xml"/>
  <Override PartName="/ppt/tags/tag5452.xml" ContentType="application/vnd.openxmlformats-officedocument.presentationml.tags+xml"/>
  <Override PartName="/ppt/tags/tag5453.xml" ContentType="application/vnd.openxmlformats-officedocument.presentationml.tags+xml"/>
  <Override PartName="/ppt/tags/tag5454.xml" ContentType="application/vnd.openxmlformats-officedocument.presentationml.tags+xml"/>
  <Override PartName="/ppt/tags/tag5455.xml" ContentType="application/vnd.openxmlformats-officedocument.presentationml.tags+xml"/>
  <Override PartName="/ppt/tags/tag5456.xml" ContentType="application/vnd.openxmlformats-officedocument.presentationml.tags+xml"/>
  <Override PartName="/ppt/tags/tag5457.xml" ContentType="application/vnd.openxmlformats-officedocument.presentationml.tags+xml"/>
  <Override PartName="/ppt/tags/tag5458.xml" ContentType="application/vnd.openxmlformats-officedocument.presentationml.tags+xml"/>
  <Override PartName="/ppt/notesSlides/notesSlide12.xml" ContentType="application/vnd.openxmlformats-officedocument.presentationml.notesSlide+xml"/>
  <Override PartName="/ppt/theme/themeOverride45.xml" ContentType="application/vnd.openxmlformats-officedocument.themeOverride+xml"/>
  <Override PartName="/ppt/tags/tag5459.xml" ContentType="application/vnd.openxmlformats-officedocument.presentationml.tags+xml"/>
  <Override PartName="/ppt/tags/tag5460.xml" ContentType="application/vnd.openxmlformats-officedocument.presentationml.tags+xml"/>
  <Override PartName="/ppt/tags/tag5461.xml" ContentType="application/vnd.openxmlformats-officedocument.presentationml.tags+xml"/>
  <Override PartName="/ppt/tags/tag5462.xml" ContentType="application/vnd.openxmlformats-officedocument.presentationml.tags+xml"/>
  <Override PartName="/ppt/tags/tag5463.xml" ContentType="application/vnd.openxmlformats-officedocument.presentationml.tags+xml"/>
  <Override PartName="/ppt/tags/tag5464.xml" ContentType="application/vnd.openxmlformats-officedocument.presentationml.tags+xml"/>
  <Override PartName="/ppt/tags/tag5465.xml" ContentType="application/vnd.openxmlformats-officedocument.presentationml.tags+xml"/>
  <Override PartName="/ppt/tags/tag5466.xml" ContentType="application/vnd.openxmlformats-officedocument.presentationml.tags+xml"/>
  <Override PartName="/ppt/tags/tag5467.xml" ContentType="application/vnd.openxmlformats-officedocument.presentationml.tags+xml"/>
  <Override PartName="/ppt/tags/tag5468.xml" ContentType="application/vnd.openxmlformats-officedocument.presentationml.tags+xml"/>
  <Override PartName="/ppt/tags/tag5469.xml" ContentType="application/vnd.openxmlformats-officedocument.presentationml.tags+xml"/>
  <Override PartName="/ppt/tags/tag5470.xml" ContentType="application/vnd.openxmlformats-officedocument.presentationml.tags+xml"/>
  <Override PartName="/ppt/tags/tag5471.xml" ContentType="application/vnd.openxmlformats-officedocument.presentationml.tags+xml"/>
  <Override PartName="/ppt/tags/tag5472.xml" ContentType="application/vnd.openxmlformats-officedocument.presentationml.tags+xml"/>
  <Override PartName="/ppt/tags/tag5473.xml" ContentType="application/vnd.openxmlformats-officedocument.presentationml.tags+xml"/>
  <Override PartName="/ppt/tags/tag5474.xml" ContentType="application/vnd.openxmlformats-officedocument.presentationml.tags+xml"/>
  <Override PartName="/ppt/tags/tag5475.xml" ContentType="application/vnd.openxmlformats-officedocument.presentationml.tags+xml"/>
  <Override PartName="/ppt/tags/tag5476.xml" ContentType="application/vnd.openxmlformats-officedocument.presentationml.tags+xml"/>
  <Override PartName="/ppt/tags/tag5477.xml" ContentType="application/vnd.openxmlformats-officedocument.presentationml.tags+xml"/>
  <Override PartName="/ppt/tags/tag5478.xml" ContentType="application/vnd.openxmlformats-officedocument.presentationml.tags+xml"/>
  <Override PartName="/ppt/tags/tag5479.xml" ContentType="application/vnd.openxmlformats-officedocument.presentationml.tags+xml"/>
  <Override PartName="/ppt/tags/tag5480.xml" ContentType="application/vnd.openxmlformats-officedocument.presentationml.tags+xml"/>
  <Override PartName="/ppt/tags/tag5481.xml" ContentType="application/vnd.openxmlformats-officedocument.presentationml.tags+xml"/>
  <Override PartName="/ppt/tags/tag5482.xml" ContentType="application/vnd.openxmlformats-officedocument.presentationml.tags+xml"/>
  <Override PartName="/ppt/tags/tag5483.xml" ContentType="application/vnd.openxmlformats-officedocument.presentationml.tags+xml"/>
  <Override PartName="/ppt/tags/tag5484.xml" ContentType="application/vnd.openxmlformats-officedocument.presentationml.tags+xml"/>
  <Override PartName="/ppt/tags/tag5485.xml" ContentType="application/vnd.openxmlformats-officedocument.presentationml.tags+xml"/>
  <Override PartName="/ppt/tags/tag5486.xml" ContentType="application/vnd.openxmlformats-officedocument.presentationml.tags+xml"/>
  <Override PartName="/ppt/tags/tag5487.xml" ContentType="application/vnd.openxmlformats-officedocument.presentationml.tags+xml"/>
  <Override PartName="/ppt/tags/tag5488.xml" ContentType="application/vnd.openxmlformats-officedocument.presentationml.tags+xml"/>
  <Override PartName="/ppt/tags/tag5489.xml" ContentType="application/vnd.openxmlformats-officedocument.presentationml.tags+xml"/>
  <Override PartName="/ppt/tags/tag5490.xml" ContentType="application/vnd.openxmlformats-officedocument.presentationml.tags+xml"/>
  <Override PartName="/ppt/tags/tag5491.xml" ContentType="application/vnd.openxmlformats-officedocument.presentationml.tags+xml"/>
  <Override PartName="/ppt/tags/tag5492.xml" ContentType="application/vnd.openxmlformats-officedocument.presentationml.tags+xml"/>
  <Override PartName="/ppt/tags/tag5493.xml" ContentType="application/vnd.openxmlformats-officedocument.presentationml.tags+xml"/>
  <Override PartName="/ppt/tags/tag5494.xml" ContentType="application/vnd.openxmlformats-officedocument.presentationml.tags+xml"/>
  <Override PartName="/ppt/tags/tag5495.xml" ContentType="application/vnd.openxmlformats-officedocument.presentationml.tags+xml"/>
  <Override PartName="/ppt/tags/tag5496.xml" ContentType="application/vnd.openxmlformats-officedocument.presentationml.tags+xml"/>
  <Override PartName="/ppt/tags/tag5497.xml" ContentType="application/vnd.openxmlformats-officedocument.presentationml.tags+xml"/>
  <Override PartName="/ppt/tags/tag5498.xml" ContentType="application/vnd.openxmlformats-officedocument.presentationml.tags+xml"/>
  <Override PartName="/ppt/tags/tag5499.xml" ContentType="application/vnd.openxmlformats-officedocument.presentationml.tags+xml"/>
  <Override PartName="/ppt/tags/tag5500.xml" ContentType="application/vnd.openxmlformats-officedocument.presentationml.tags+xml"/>
  <Override PartName="/ppt/tags/tag5501.xml" ContentType="application/vnd.openxmlformats-officedocument.presentationml.tags+xml"/>
  <Override PartName="/ppt/tags/tag5502.xml" ContentType="application/vnd.openxmlformats-officedocument.presentationml.tags+xml"/>
  <Override PartName="/ppt/tags/tag5503.xml" ContentType="application/vnd.openxmlformats-officedocument.presentationml.tags+xml"/>
  <Override PartName="/ppt/tags/tag5504.xml" ContentType="application/vnd.openxmlformats-officedocument.presentationml.tags+xml"/>
  <Override PartName="/ppt/tags/tag5505.xml" ContentType="application/vnd.openxmlformats-officedocument.presentationml.tags+xml"/>
  <Override PartName="/ppt/tags/tag5506.xml" ContentType="application/vnd.openxmlformats-officedocument.presentationml.tags+xml"/>
  <Override PartName="/ppt/tags/tag5507.xml" ContentType="application/vnd.openxmlformats-officedocument.presentationml.tags+xml"/>
  <Override PartName="/ppt/tags/tag5508.xml" ContentType="application/vnd.openxmlformats-officedocument.presentationml.tags+xml"/>
  <Override PartName="/ppt/tags/tag5509.xml" ContentType="application/vnd.openxmlformats-officedocument.presentationml.tags+xml"/>
  <Override PartName="/ppt/tags/tag5510.xml" ContentType="application/vnd.openxmlformats-officedocument.presentationml.tags+xml"/>
  <Override PartName="/ppt/tags/tag5511.xml" ContentType="application/vnd.openxmlformats-officedocument.presentationml.tags+xml"/>
  <Override PartName="/ppt/tags/tag5512.xml" ContentType="application/vnd.openxmlformats-officedocument.presentationml.tags+xml"/>
  <Override PartName="/ppt/tags/tag5513.xml" ContentType="application/vnd.openxmlformats-officedocument.presentationml.tags+xml"/>
  <Override PartName="/ppt/tags/tag5514.xml" ContentType="application/vnd.openxmlformats-officedocument.presentationml.tags+xml"/>
  <Override PartName="/ppt/tags/tag5515.xml" ContentType="application/vnd.openxmlformats-officedocument.presentationml.tags+xml"/>
  <Override PartName="/ppt/tags/tag5516.xml" ContentType="application/vnd.openxmlformats-officedocument.presentationml.tags+xml"/>
  <Override PartName="/ppt/tags/tag5517.xml" ContentType="application/vnd.openxmlformats-officedocument.presentationml.tags+xml"/>
  <Override PartName="/ppt/tags/tag5518.xml" ContentType="application/vnd.openxmlformats-officedocument.presentationml.tags+xml"/>
  <Override PartName="/ppt/tags/tag5519.xml" ContentType="application/vnd.openxmlformats-officedocument.presentationml.tags+xml"/>
  <Override PartName="/ppt/tags/tag5520.xml" ContentType="application/vnd.openxmlformats-officedocument.presentationml.tags+xml"/>
  <Override PartName="/ppt/tags/tag5521.xml" ContentType="application/vnd.openxmlformats-officedocument.presentationml.tags+xml"/>
  <Override PartName="/ppt/tags/tag5522.xml" ContentType="application/vnd.openxmlformats-officedocument.presentationml.tags+xml"/>
  <Override PartName="/ppt/tags/tag5523.xml" ContentType="application/vnd.openxmlformats-officedocument.presentationml.tags+xml"/>
  <Override PartName="/ppt/tags/tag5524.xml" ContentType="application/vnd.openxmlformats-officedocument.presentationml.tags+xml"/>
  <Override PartName="/ppt/tags/tag5525.xml" ContentType="application/vnd.openxmlformats-officedocument.presentationml.tags+xml"/>
  <Override PartName="/ppt/tags/tag5526.xml" ContentType="application/vnd.openxmlformats-officedocument.presentationml.tags+xml"/>
  <Override PartName="/ppt/tags/tag5527.xml" ContentType="application/vnd.openxmlformats-officedocument.presentationml.tags+xml"/>
  <Override PartName="/ppt/tags/tag5528.xml" ContentType="application/vnd.openxmlformats-officedocument.presentationml.tags+xml"/>
  <Override PartName="/ppt/tags/tag5529.xml" ContentType="application/vnd.openxmlformats-officedocument.presentationml.tags+xml"/>
  <Override PartName="/ppt/tags/tag5530.xml" ContentType="application/vnd.openxmlformats-officedocument.presentationml.tags+xml"/>
  <Override PartName="/ppt/tags/tag5531.xml" ContentType="application/vnd.openxmlformats-officedocument.presentationml.tags+xml"/>
  <Override PartName="/ppt/tags/tag5532.xml" ContentType="application/vnd.openxmlformats-officedocument.presentationml.tags+xml"/>
  <Override PartName="/ppt/tags/tag5533.xml" ContentType="application/vnd.openxmlformats-officedocument.presentationml.tags+xml"/>
  <Override PartName="/ppt/tags/tag5534.xml" ContentType="application/vnd.openxmlformats-officedocument.presentationml.tags+xml"/>
  <Override PartName="/ppt/tags/tag5535.xml" ContentType="application/vnd.openxmlformats-officedocument.presentationml.tags+xml"/>
  <Override PartName="/ppt/tags/tag5536.xml" ContentType="application/vnd.openxmlformats-officedocument.presentationml.tags+xml"/>
  <Override PartName="/ppt/tags/tag5537.xml" ContentType="application/vnd.openxmlformats-officedocument.presentationml.tags+xml"/>
  <Override PartName="/ppt/tags/tag5538.xml" ContentType="application/vnd.openxmlformats-officedocument.presentationml.tags+xml"/>
  <Override PartName="/ppt/tags/tag5539.xml" ContentType="application/vnd.openxmlformats-officedocument.presentationml.tags+xml"/>
  <Override PartName="/ppt/tags/tag5540.xml" ContentType="application/vnd.openxmlformats-officedocument.presentationml.tags+xml"/>
  <Override PartName="/ppt/tags/tag5541.xml" ContentType="application/vnd.openxmlformats-officedocument.presentationml.tags+xml"/>
  <Override PartName="/ppt/tags/tag5542.xml" ContentType="application/vnd.openxmlformats-officedocument.presentationml.tags+xml"/>
  <Override PartName="/ppt/tags/tag5543.xml" ContentType="application/vnd.openxmlformats-officedocument.presentationml.tags+xml"/>
  <Override PartName="/ppt/tags/tag5544.xml" ContentType="application/vnd.openxmlformats-officedocument.presentationml.tags+xml"/>
  <Override PartName="/ppt/tags/tag5545.xml" ContentType="application/vnd.openxmlformats-officedocument.presentationml.tags+xml"/>
  <Override PartName="/ppt/tags/tag5546.xml" ContentType="application/vnd.openxmlformats-officedocument.presentationml.tags+xml"/>
  <Override PartName="/ppt/tags/tag5547.xml" ContentType="application/vnd.openxmlformats-officedocument.presentationml.tags+xml"/>
  <Override PartName="/ppt/tags/tag5548.xml" ContentType="application/vnd.openxmlformats-officedocument.presentationml.tags+xml"/>
  <Override PartName="/ppt/tags/tag5549.xml" ContentType="application/vnd.openxmlformats-officedocument.presentationml.tags+xml"/>
  <Override PartName="/ppt/tags/tag5550.xml" ContentType="application/vnd.openxmlformats-officedocument.presentationml.tags+xml"/>
  <Override PartName="/ppt/tags/tag5551.xml" ContentType="application/vnd.openxmlformats-officedocument.presentationml.tags+xml"/>
  <Override PartName="/ppt/tags/tag5552.xml" ContentType="application/vnd.openxmlformats-officedocument.presentationml.tags+xml"/>
  <Override PartName="/ppt/tags/tag5553.xml" ContentType="application/vnd.openxmlformats-officedocument.presentationml.tags+xml"/>
  <Override PartName="/ppt/tags/tag5554.xml" ContentType="application/vnd.openxmlformats-officedocument.presentationml.tags+xml"/>
  <Override PartName="/ppt/tags/tag5555.xml" ContentType="application/vnd.openxmlformats-officedocument.presentationml.tags+xml"/>
  <Override PartName="/ppt/tags/tag5556.xml" ContentType="application/vnd.openxmlformats-officedocument.presentationml.tags+xml"/>
  <Override PartName="/ppt/tags/tag5557.xml" ContentType="application/vnd.openxmlformats-officedocument.presentationml.tags+xml"/>
  <Override PartName="/ppt/tags/tag5558.xml" ContentType="application/vnd.openxmlformats-officedocument.presentationml.tags+xml"/>
  <Override PartName="/ppt/tags/tag5559.xml" ContentType="application/vnd.openxmlformats-officedocument.presentationml.tags+xml"/>
  <Override PartName="/ppt/tags/tag5560.xml" ContentType="application/vnd.openxmlformats-officedocument.presentationml.tags+xml"/>
  <Override PartName="/ppt/tags/tag5561.xml" ContentType="application/vnd.openxmlformats-officedocument.presentationml.tags+xml"/>
  <Override PartName="/ppt/tags/tag5562.xml" ContentType="application/vnd.openxmlformats-officedocument.presentationml.tags+xml"/>
  <Override PartName="/ppt/tags/tag5563.xml" ContentType="application/vnd.openxmlformats-officedocument.presentationml.tags+xml"/>
  <Override PartName="/ppt/tags/tag5564.xml" ContentType="application/vnd.openxmlformats-officedocument.presentationml.tags+xml"/>
  <Override PartName="/ppt/tags/tag5565.xml" ContentType="application/vnd.openxmlformats-officedocument.presentationml.tags+xml"/>
  <Override PartName="/ppt/tags/tag5566.xml" ContentType="application/vnd.openxmlformats-officedocument.presentationml.tags+xml"/>
  <Override PartName="/ppt/tags/tag5567.xml" ContentType="application/vnd.openxmlformats-officedocument.presentationml.tags+xml"/>
  <Override PartName="/ppt/tags/tag5568.xml" ContentType="application/vnd.openxmlformats-officedocument.presentationml.tags+xml"/>
  <Override PartName="/ppt/tags/tag5569.xml" ContentType="application/vnd.openxmlformats-officedocument.presentationml.tags+xml"/>
  <Override PartName="/ppt/tags/tag5570.xml" ContentType="application/vnd.openxmlformats-officedocument.presentationml.tags+xml"/>
  <Override PartName="/ppt/tags/tag5571.xml" ContentType="application/vnd.openxmlformats-officedocument.presentationml.tags+xml"/>
  <Override PartName="/ppt/tags/tag5572.xml" ContentType="application/vnd.openxmlformats-officedocument.presentationml.tags+xml"/>
  <Override PartName="/ppt/tags/tag5573.xml" ContentType="application/vnd.openxmlformats-officedocument.presentationml.tags+xml"/>
  <Override PartName="/ppt/tags/tag5574.xml" ContentType="application/vnd.openxmlformats-officedocument.presentationml.tags+xml"/>
  <Override PartName="/ppt/tags/tag5575.xml" ContentType="application/vnd.openxmlformats-officedocument.presentationml.tags+xml"/>
  <Override PartName="/ppt/tags/tag5576.xml" ContentType="application/vnd.openxmlformats-officedocument.presentationml.tags+xml"/>
  <Override PartName="/ppt/tags/tag5577.xml" ContentType="application/vnd.openxmlformats-officedocument.presentationml.tags+xml"/>
  <Override PartName="/ppt/tags/tag5578.xml" ContentType="application/vnd.openxmlformats-officedocument.presentationml.tags+xml"/>
  <Override PartName="/ppt/tags/tag5579.xml" ContentType="application/vnd.openxmlformats-officedocument.presentationml.tags+xml"/>
  <Override PartName="/ppt/tags/tag5580.xml" ContentType="application/vnd.openxmlformats-officedocument.presentationml.tags+xml"/>
  <Override PartName="/ppt/tags/tag5581.xml" ContentType="application/vnd.openxmlformats-officedocument.presentationml.tags+xml"/>
  <Override PartName="/ppt/tags/tag5582.xml" ContentType="application/vnd.openxmlformats-officedocument.presentationml.tags+xml"/>
  <Override PartName="/ppt/tags/tag5583.xml" ContentType="application/vnd.openxmlformats-officedocument.presentationml.tags+xml"/>
  <Override PartName="/ppt/tags/tag5584.xml" ContentType="application/vnd.openxmlformats-officedocument.presentationml.tags+xml"/>
  <Override PartName="/ppt/tags/tag5585.xml" ContentType="application/vnd.openxmlformats-officedocument.presentationml.tags+xml"/>
  <Override PartName="/ppt/tags/tag5586.xml" ContentType="application/vnd.openxmlformats-officedocument.presentationml.tags+xml"/>
  <Override PartName="/ppt/tags/tag5587.xml" ContentType="application/vnd.openxmlformats-officedocument.presentationml.tags+xml"/>
  <Override PartName="/ppt/tags/tag5588.xml" ContentType="application/vnd.openxmlformats-officedocument.presentationml.tags+xml"/>
  <Override PartName="/ppt/tags/tag5589.xml" ContentType="application/vnd.openxmlformats-officedocument.presentationml.tags+xml"/>
  <Override PartName="/ppt/tags/tag5590.xml" ContentType="application/vnd.openxmlformats-officedocument.presentationml.tags+xml"/>
  <Override PartName="/ppt/tags/tag5591.xml" ContentType="application/vnd.openxmlformats-officedocument.presentationml.tags+xml"/>
  <Override PartName="/ppt/tags/tag5592.xml" ContentType="application/vnd.openxmlformats-officedocument.presentationml.tags+xml"/>
  <Override PartName="/ppt/tags/tag5593.xml" ContentType="application/vnd.openxmlformats-officedocument.presentationml.tags+xml"/>
  <Override PartName="/ppt/tags/tag5594.xml" ContentType="application/vnd.openxmlformats-officedocument.presentationml.tags+xml"/>
  <Override PartName="/ppt/tags/tag5595.xml" ContentType="application/vnd.openxmlformats-officedocument.presentationml.tags+xml"/>
  <Override PartName="/ppt/tags/tag5596.xml" ContentType="application/vnd.openxmlformats-officedocument.presentationml.tags+xml"/>
  <Override PartName="/ppt/tags/tag5597.xml" ContentType="application/vnd.openxmlformats-officedocument.presentationml.tags+xml"/>
  <Override PartName="/ppt/tags/tag5598.xml" ContentType="application/vnd.openxmlformats-officedocument.presentationml.tags+xml"/>
  <Override PartName="/ppt/tags/tag5599.xml" ContentType="application/vnd.openxmlformats-officedocument.presentationml.tags+xml"/>
  <Override PartName="/ppt/tags/tag5600.xml" ContentType="application/vnd.openxmlformats-officedocument.presentationml.tags+xml"/>
  <Override PartName="/ppt/tags/tag5601.xml" ContentType="application/vnd.openxmlformats-officedocument.presentationml.tags+xml"/>
  <Override PartName="/ppt/tags/tag5602.xml" ContentType="application/vnd.openxmlformats-officedocument.presentationml.tags+xml"/>
  <Override PartName="/ppt/tags/tag5603.xml" ContentType="application/vnd.openxmlformats-officedocument.presentationml.tags+xml"/>
  <Override PartName="/ppt/tags/tag5604.xml" ContentType="application/vnd.openxmlformats-officedocument.presentationml.tags+xml"/>
  <Override PartName="/ppt/tags/tag5605.xml" ContentType="application/vnd.openxmlformats-officedocument.presentationml.tags+xml"/>
  <Override PartName="/ppt/tags/tag5606.xml" ContentType="application/vnd.openxmlformats-officedocument.presentationml.tags+xml"/>
  <Override PartName="/ppt/tags/tag5607.xml" ContentType="application/vnd.openxmlformats-officedocument.presentationml.tags+xml"/>
  <Override PartName="/ppt/tags/tag5608.xml" ContentType="application/vnd.openxmlformats-officedocument.presentationml.tags+xml"/>
  <Override PartName="/ppt/tags/tag5609.xml" ContentType="application/vnd.openxmlformats-officedocument.presentationml.tags+xml"/>
  <Override PartName="/ppt/tags/tag5610.xml" ContentType="application/vnd.openxmlformats-officedocument.presentationml.tags+xml"/>
  <Override PartName="/ppt/tags/tag5611.xml" ContentType="application/vnd.openxmlformats-officedocument.presentationml.tags+xml"/>
  <Override PartName="/ppt/tags/tag5612.xml" ContentType="application/vnd.openxmlformats-officedocument.presentationml.tags+xml"/>
  <Override PartName="/ppt/tags/tag5613.xml" ContentType="application/vnd.openxmlformats-officedocument.presentationml.tags+xml"/>
  <Override PartName="/ppt/tags/tag5614.xml" ContentType="application/vnd.openxmlformats-officedocument.presentationml.tags+xml"/>
  <Override PartName="/ppt/tags/tag5615.xml" ContentType="application/vnd.openxmlformats-officedocument.presentationml.tags+xml"/>
  <Override PartName="/ppt/tags/tag5616.xml" ContentType="application/vnd.openxmlformats-officedocument.presentationml.tags+xml"/>
  <Override PartName="/ppt/tags/tag5617.xml" ContentType="application/vnd.openxmlformats-officedocument.presentationml.tags+xml"/>
  <Override PartName="/ppt/tags/tag5618.xml" ContentType="application/vnd.openxmlformats-officedocument.presentationml.tags+xml"/>
  <Override PartName="/ppt/tags/tag5619.xml" ContentType="application/vnd.openxmlformats-officedocument.presentationml.tags+xml"/>
  <Override PartName="/ppt/tags/tag5620.xml" ContentType="application/vnd.openxmlformats-officedocument.presentationml.tags+xml"/>
  <Override PartName="/ppt/tags/tag5621.xml" ContentType="application/vnd.openxmlformats-officedocument.presentationml.tags+xml"/>
  <Override PartName="/ppt/tags/tag5622.xml" ContentType="application/vnd.openxmlformats-officedocument.presentationml.tags+xml"/>
  <Override PartName="/ppt/tags/tag5623.xml" ContentType="application/vnd.openxmlformats-officedocument.presentationml.tags+xml"/>
  <Override PartName="/ppt/tags/tag5624.xml" ContentType="application/vnd.openxmlformats-officedocument.presentationml.tags+xml"/>
  <Override PartName="/ppt/tags/tag5625.xml" ContentType="application/vnd.openxmlformats-officedocument.presentationml.tags+xml"/>
  <Override PartName="/ppt/tags/tag5626.xml" ContentType="application/vnd.openxmlformats-officedocument.presentationml.tags+xml"/>
  <Override PartName="/ppt/tags/tag5627.xml" ContentType="application/vnd.openxmlformats-officedocument.presentationml.tags+xml"/>
  <Override PartName="/ppt/tags/tag5628.xml" ContentType="application/vnd.openxmlformats-officedocument.presentationml.tags+xml"/>
  <Override PartName="/ppt/tags/tag5629.xml" ContentType="application/vnd.openxmlformats-officedocument.presentationml.tags+xml"/>
  <Override PartName="/ppt/tags/tag5630.xml" ContentType="application/vnd.openxmlformats-officedocument.presentationml.tags+xml"/>
  <Override PartName="/ppt/tags/tag5631.xml" ContentType="application/vnd.openxmlformats-officedocument.presentationml.tags+xml"/>
  <Override PartName="/ppt/tags/tag5632.xml" ContentType="application/vnd.openxmlformats-officedocument.presentationml.tags+xml"/>
  <Override PartName="/ppt/tags/tag5633.xml" ContentType="application/vnd.openxmlformats-officedocument.presentationml.tags+xml"/>
  <Override PartName="/ppt/tags/tag5634.xml" ContentType="application/vnd.openxmlformats-officedocument.presentationml.tags+xml"/>
  <Override PartName="/ppt/tags/tag5635.xml" ContentType="application/vnd.openxmlformats-officedocument.presentationml.tags+xml"/>
  <Override PartName="/ppt/tags/tag5636.xml" ContentType="application/vnd.openxmlformats-officedocument.presentationml.tags+xml"/>
  <Override PartName="/ppt/tags/tag5637.xml" ContentType="application/vnd.openxmlformats-officedocument.presentationml.tags+xml"/>
  <Override PartName="/ppt/tags/tag5638.xml" ContentType="application/vnd.openxmlformats-officedocument.presentationml.tags+xml"/>
  <Override PartName="/ppt/tags/tag5639.xml" ContentType="application/vnd.openxmlformats-officedocument.presentationml.tags+xml"/>
  <Override PartName="/ppt/tags/tag5640.xml" ContentType="application/vnd.openxmlformats-officedocument.presentationml.tags+xml"/>
  <Override PartName="/ppt/tags/tag5641.xml" ContentType="application/vnd.openxmlformats-officedocument.presentationml.tags+xml"/>
  <Override PartName="/ppt/tags/tag5642.xml" ContentType="application/vnd.openxmlformats-officedocument.presentationml.tags+xml"/>
  <Override PartName="/ppt/tags/tag5643.xml" ContentType="application/vnd.openxmlformats-officedocument.presentationml.tags+xml"/>
  <Override PartName="/ppt/tags/tag5644.xml" ContentType="application/vnd.openxmlformats-officedocument.presentationml.tags+xml"/>
  <Override PartName="/ppt/tags/tag5645.xml" ContentType="application/vnd.openxmlformats-officedocument.presentationml.tags+xml"/>
  <Override PartName="/ppt/tags/tag5646.xml" ContentType="application/vnd.openxmlformats-officedocument.presentationml.tags+xml"/>
  <Override PartName="/ppt/tags/tag5647.xml" ContentType="application/vnd.openxmlformats-officedocument.presentationml.tags+xml"/>
  <Override PartName="/ppt/tags/tag5648.xml" ContentType="application/vnd.openxmlformats-officedocument.presentationml.tags+xml"/>
  <Override PartName="/ppt/tags/tag5649.xml" ContentType="application/vnd.openxmlformats-officedocument.presentationml.tags+xml"/>
  <Override PartName="/ppt/tags/tag5650.xml" ContentType="application/vnd.openxmlformats-officedocument.presentationml.tags+xml"/>
  <Override PartName="/ppt/tags/tag5651.xml" ContentType="application/vnd.openxmlformats-officedocument.presentationml.tags+xml"/>
  <Override PartName="/ppt/tags/tag5652.xml" ContentType="application/vnd.openxmlformats-officedocument.presentationml.tags+xml"/>
  <Override PartName="/ppt/tags/tag5653.xml" ContentType="application/vnd.openxmlformats-officedocument.presentationml.tags+xml"/>
  <Override PartName="/ppt/tags/tag5654.xml" ContentType="application/vnd.openxmlformats-officedocument.presentationml.tags+xml"/>
  <Override PartName="/ppt/tags/tag5655.xml" ContentType="application/vnd.openxmlformats-officedocument.presentationml.tags+xml"/>
  <Override PartName="/ppt/tags/tag5656.xml" ContentType="application/vnd.openxmlformats-officedocument.presentationml.tags+xml"/>
  <Override PartName="/ppt/tags/tag5657.xml" ContentType="application/vnd.openxmlformats-officedocument.presentationml.tags+xml"/>
  <Override PartName="/ppt/tags/tag5658.xml" ContentType="application/vnd.openxmlformats-officedocument.presentationml.tags+xml"/>
  <Override PartName="/ppt/tags/tag5659.xml" ContentType="application/vnd.openxmlformats-officedocument.presentationml.tags+xml"/>
  <Override PartName="/ppt/tags/tag5660.xml" ContentType="application/vnd.openxmlformats-officedocument.presentationml.tags+xml"/>
  <Override PartName="/ppt/tags/tag5661.xml" ContentType="application/vnd.openxmlformats-officedocument.presentationml.tags+xml"/>
  <Override PartName="/ppt/tags/tag5662.xml" ContentType="application/vnd.openxmlformats-officedocument.presentationml.tags+xml"/>
  <Override PartName="/ppt/tags/tag5663.xml" ContentType="application/vnd.openxmlformats-officedocument.presentationml.tags+xml"/>
  <Override PartName="/ppt/tags/tag5664.xml" ContentType="application/vnd.openxmlformats-officedocument.presentationml.tags+xml"/>
  <Override PartName="/ppt/tags/tag5665.xml" ContentType="application/vnd.openxmlformats-officedocument.presentationml.tags+xml"/>
  <Override PartName="/ppt/tags/tag5666.xml" ContentType="application/vnd.openxmlformats-officedocument.presentationml.tags+xml"/>
  <Override PartName="/ppt/tags/tag5667.xml" ContentType="application/vnd.openxmlformats-officedocument.presentationml.tags+xml"/>
  <Override PartName="/ppt/tags/tag5668.xml" ContentType="application/vnd.openxmlformats-officedocument.presentationml.tags+xml"/>
  <Override PartName="/ppt/tags/tag5669.xml" ContentType="application/vnd.openxmlformats-officedocument.presentationml.tags+xml"/>
  <Override PartName="/ppt/tags/tag5670.xml" ContentType="application/vnd.openxmlformats-officedocument.presentationml.tags+xml"/>
  <Override PartName="/ppt/tags/tag5671.xml" ContentType="application/vnd.openxmlformats-officedocument.presentationml.tags+xml"/>
  <Override PartName="/ppt/tags/tag5672.xml" ContentType="application/vnd.openxmlformats-officedocument.presentationml.tags+xml"/>
  <Override PartName="/ppt/tags/tag5673.xml" ContentType="application/vnd.openxmlformats-officedocument.presentationml.tags+xml"/>
  <Override PartName="/ppt/tags/tag5674.xml" ContentType="application/vnd.openxmlformats-officedocument.presentationml.tags+xml"/>
  <Override PartName="/ppt/tags/tag5675.xml" ContentType="application/vnd.openxmlformats-officedocument.presentationml.tags+xml"/>
  <Override PartName="/ppt/tags/tag5676.xml" ContentType="application/vnd.openxmlformats-officedocument.presentationml.tags+xml"/>
  <Override PartName="/ppt/tags/tag5677.xml" ContentType="application/vnd.openxmlformats-officedocument.presentationml.tags+xml"/>
  <Override PartName="/ppt/tags/tag5678.xml" ContentType="application/vnd.openxmlformats-officedocument.presentationml.tags+xml"/>
  <Override PartName="/ppt/tags/tag5679.xml" ContentType="application/vnd.openxmlformats-officedocument.presentationml.tags+xml"/>
  <Override PartName="/ppt/tags/tag5680.xml" ContentType="application/vnd.openxmlformats-officedocument.presentationml.tags+xml"/>
  <Override PartName="/ppt/tags/tag5681.xml" ContentType="application/vnd.openxmlformats-officedocument.presentationml.tags+xml"/>
  <Override PartName="/ppt/tags/tag5682.xml" ContentType="application/vnd.openxmlformats-officedocument.presentationml.tags+xml"/>
  <Override PartName="/ppt/tags/tag5683.xml" ContentType="application/vnd.openxmlformats-officedocument.presentationml.tags+xml"/>
  <Override PartName="/ppt/tags/tag5684.xml" ContentType="application/vnd.openxmlformats-officedocument.presentationml.tags+xml"/>
  <Override PartName="/ppt/tags/tag5685.xml" ContentType="application/vnd.openxmlformats-officedocument.presentationml.tags+xml"/>
  <Override PartName="/ppt/tags/tag5686.xml" ContentType="application/vnd.openxmlformats-officedocument.presentationml.tags+xml"/>
  <Override PartName="/ppt/tags/tag5687.xml" ContentType="application/vnd.openxmlformats-officedocument.presentationml.tags+xml"/>
  <Override PartName="/ppt/tags/tag5688.xml" ContentType="application/vnd.openxmlformats-officedocument.presentationml.tags+xml"/>
  <Override PartName="/ppt/tags/tag5689.xml" ContentType="application/vnd.openxmlformats-officedocument.presentationml.tags+xml"/>
  <Override PartName="/ppt/tags/tag5690.xml" ContentType="application/vnd.openxmlformats-officedocument.presentationml.tags+xml"/>
  <Override PartName="/ppt/tags/tag5691.xml" ContentType="application/vnd.openxmlformats-officedocument.presentationml.tags+xml"/>
  <Override PartName="/ppt/tags/tag5692.xml" ContentType="application/vnd.openxmlformats-officedocument.presentationml.tags+xml"/>
  <Override PartName="/ppt/tags/tag5693.xml" ContentType="application/vnd.openxmlformats-officedocument.presentationml.tags+xml"/>
  <Override PartName="/ppt/tags/tag5694.xml" ContentType="application/vnd.openxmlformats-officedocument.presentationml.tags+xml"/>
  <Override PartName="/ppt/tags/tag5695.xml" ContentType="application/vnd.openxmlformats-officedocument.presentationml.tags+xml"/>
  <Override PartName="/ppt/tags/tag5696.xml" ContentType="application/vnd.openxmlformats-officedocument.presentationml.tags+xml"/>
  <Override PartName="/ppt/tags/tag5697.xml" ContentType="application/vnd.openxmlformats-officedocument.presentationml.tags+xml"/>
  <Override PartName="/ppt/tags/tag5698.xml" ContentType="application/vnd.openxmlformats-officedocument.presentationml.tags+xml"/>
  <Override PartName="/ppt/tags/tag5699.xml" ContentType="application/vnd.openxmlformats-officedocument.presentationml.tags+xml"/>
  <Override PartName="/ppt/tags/tag5700.xml" ContentType="application/vnd.openxmlformats-officedocument.presentationml.tags+xml"/>
  <Override PartName="/ppt/tags/tag5701.xml" ContentType="application/vnd.openxmlformats-officedocument.presentationml.tags+xml"/>
  <Override PartName="/ppt/tags/tag5702.xml" ContentType="application/vnd.openxmlformats-officedocument.presentationml.tags+xml"/>
  <Override PartName="/ppt/tags/tag5703.xml" ContentType="application/vnd.openxmlformats-officedocument.presentationml.tags+xml"/>
  <Override PartName="/ppt/tags/tag5704.xml" ContentType="application/vnd.openxmlformats-officedocument.presentationml.tags+xml"/>
  <Override PartName="/ppt/tags/tag5705.xml" ContentType="application/vnd.openxmlformats-officedocument.presentationml.tags+xml"/>
  <Override PartName="/ppt/tags/tag5706.xml" ContentType="application/vnd.openxmlformats-officedocument.presentationml.tags+xml"/>
  <Override PartName="/ppt/tags/tag5707.xml" ContentType="application/vnd.openxmlformats-officedocument.presentationml.tags+xml"/>
  <Override PartName="/ppt/tags/tag5708.xml" ContentType="application/vnd.openxmlformats-officedocument.presentationml.tags+xml"/>
  <Override PartName="/ppt/tags/tag5709.xml" ContentType="application/vnd.openxmlformats-officedocument.presentationml.tags+xml"/>
  <Override PartName="/ppt/tags/tag5710.xml" ContentType="application/vnd.openxmlformats-officedocument.presentationml.tags+xml"/>
  <Override PartName="/ppt/tags/tag5711.xml" ContentType="application/vnd.openxmlformats-officedocument.presentationml.tags+xml"/>
  <Override PartName="/ppt/tags/tag5712.xml" ContentType="application/vnd.openxmlformats-officedocument.presentationml.tags+xml"/>
  <Override PartName="/ppt/tags/tag5713.xml" ContentType="application/vnd.openxmlformats-officedocument.presentationml.tags+xml"/>
  <Override PartName="/ppt/tags/tag5714.xml" ContentType="application/vnd.openxmlformats-officedocument.presentationml.tags+xml"/>
  <Override PartName="/ppt/tags/tag5715.xml" ContentType="application/vnd.openxmlformats-officedocument.presentationml.tags+xml"/>
  <Override PartName="/ppt/tags/tag5716.xml" ContentType="application/vnd.openxmlformats-officedocument.presentationml.tags+xml"/>
  <Override PartName="/ppt/tags/tag5717.xml" ContentType="application/vnd.openxmlformats-officedocument.presentationml.tags+xml"/>
  <Override PartName="/ppt/tags/tag5718.xml" ContentType="application/vnd.openxmlformats-officedocument.presentationml.tags+xml"/>
  <Override PartName="/ppt/tags/tag5719.xml" ContentType="application/vnd.openxmlformats-officedocument.presentationml.tags+xml"/>
  <Override PartName="/ppt/tags/tag5720.xml" ContentType="application/vnd.openxmlformats-officedocument.presentationml.tags+xml"/>
  <Override PartName="/ppt/tags/tag5721.xml" ContentType="application/vnd.openxmlformats-officedocument.presentationml.tags+xml"/>
  <Override PartName="/ppt/tags/tag5722.xml" ContentType="application/vnd.openxmlformats-officedocument.presentationml.tags+xml"/>
  <Override PartName="/ppt/tags/tag5723.xml" ContentType="application/vnd.openxmlformats-officedocument.presentationml.tags+xml"/>
  <Override PartName="/ppt/tags/tag5724.xml" ContentType="application/vnd.openxmlformats-officedocument.presentationml.tags+xml"/>
  <Override PartName="/ppt/tags/tag5725.xml" ContentType="application/vnd.openxmlformats-officedocument.presentationml.tags+xml"/>
  <Override PartName="/ppt/tags/tag5726.xml" ContentType="application/vnd.openxmlformats-officedocument.presentationml.tags+xml"/>
  <Override PartName="/ppt/tags/tag5727.xml" ContentType="application/vnd.openxmlformats-officedocument.presentationml.tags+xml"/>
  <Override PartName="/ppt/tags/tag5728.xml" ContentType="application/vnd.openxmlformats-officedocument.presentationml.tags+xml"/>
  <Override PartName="/ppt/tags/tag5729.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332" r:id="rId2"/>
    <p:sldId id="333" r:id="rId3"/>
    <p:sldId id="325" r:id="rId4"/>
    <p:sldId id="334" r:id="rId5"/>
    <p:sldId id="335" r:id="rId6"/>
    <p:sldId id="336" r:id="rId7"/>
    <p:sldId id="337" r:id="rId8"/>
    <p:sldId id="331" r:id="rId9"/>
    <p:sldId id="326" r:id="rId10"/>
    <p:sldId id="327" r:id="rId11"/>
    <p:sldId id="328" r:id="rId12"/>
    <p:sldId id="329" r:id="rId13"/>
    <p:sldId id="330" r:id="rId14"/>
    <p:sldId id="354" r:id="rId15"/>
    <p:sldId id="338" r:id="rId16"/>
    <p:sldId id="353" r:id="rId17"/>
    <p:sldId id="339" r:id="rId18"/>
    <p:sldId id="340" r:id="rId19"/>
    <p:sldId id="348" r:id="rId20"/>
    <p:sldId id="349" r:id="rId21"/>
    <p:sldId id="350" r:id="rId22"/>
    <p:sldId id="351" r:id="rId23"/>
    <p:sldId id="343" r:id="rId24"/>
    <p:sldId id="344" r:id="rId25"/>
    <p:sldId id="345" r:id="rId26"/>
    <p:sldId id="346" r:id="rId27"/>
    <p:sldId id="352" r:id="rId28"/>
    <p:sldId id="347" r:id="rId29"/>
    <p:sldId id="355" r:id="rId30"/>
    <p:sldId id="324" r:id="rId31"/>
    <p:sldId id="358" r:id="rId32"/>
    <p:sldId id="302" r:id="rId33"/>
    <p:sldId id="301" r:id="rId34"/>
    <p:sldId id="310" r:id="rId35"/>
    <p:sldId id="304" r:id="rId36"/>
    <p:sldId id="357" r:id="rId37"/>
    <p:sldId id="356" r:id="rId38"/>
    <p:sldId id="303" r:id="rId39"/>
    <p:sldId id="283" r:id="rId40"/>
    <p:sldId id="284" r:id="rId41"/>
    <p:sldId id="292" r:id="rId42"/>
    <p:sldId id="293" r:id="rId43"/>
    <p:sldId id="312" r:id="rId44"/>
    <p:sldId id="318" r:id="rId45"/>
    <p:sldId id="313" r:id="rId46"/>
    <p:sldId id="314" r:id="rId47"/>
    <p:sldId id="315" r:id="rId48"/>
    <p:sldId id="316" r:id="rId49"/>
    <p:sldId id="319" r:id="rId50"/>
    <p:sldId id="295" r:id="rId51"/>
    <p:sldId id="297" r:id="rId52"/>
    <p:sldId id="294" r:id="rId53"/>
    <p:sldId id="296" r:id="rId54"/>
    <p:sldId id="290" r:id="rId55"/>
    <p:sldId id="291" r:id="rId56"/>
    <p:sldId id="320" r:id="rId57"/>
    <p:sldId id="321" r:id="rId58"/>
    <p:sldId id="322" r:id="rId59"/>
    <p:sldId id="342" r:id="rId60"/>
    <p:sldId id="278" r:id="rId61"/>
    <p:sldId id="306" r:id="rId62"/>
    <p:sldId id="307" r:id="rId63"/>
    <p:sldId id="308" r:id="rId64"/>
    <p:sldId id="323" r:id="rId65"/>
    <p:sldId id="309" r:id="rId66"/>
  </p:sldIdLst>
  <p:sldSz cx="8534400" cy="6172200"/>
  <p:notesSz cx="6858000" cy="9144000"/>
  <p:embeddedFontLst>
    <p:embeddedFont>
      <p:font typeface="Bosch Office Sans" pitchFamily="2" charset="0"/>
      <p:regular r:id="rId69"/>
      <p:bold r:id="rId70"/>
      <p:italic r:id="rId71"/>
      <p:boldItalic r:id="rId72"/>
    </p:embeddedFont>
  </p:embeddedFontLst>
  <p:custDataLst>
    <p:tags r:id="rId73"/>
  </p:custDataLst>
  <p:defaultTextStyle>
    <a:defPPr>
      <a:defRPr lang="de-DE"/>
    </a:defPPr>
    <a:lvl1pPr algn="l" rtl="0" fontAlgn="base">
      <a:spcBef>
        <a:spcPct val="0"/>
      </a:spcBef>
      <a:spcAft>
        <a:spcPct val="0"/>
      </a:spcAft>
      <a:buNone/>
      <a:defRPr lang="en-GB" sz="1800" b="0" i="0" u="none" kern="1200">
        <a:solidFill>
          <a:schemeClr val="tx1"/>
        </a:solidFill>
        <a:latin typeface="Bosch Office Sans"/>
        <a:ea typeface="+mn-ea"/>
        <a:cs typeface="+mn-cs"/>
      </a:defRPr>
    </a:lvl1pPr>
    <a:lvl2pPr marL="457200" algn="l" rtl="0" fontAlgn="base">
      <a:spcBef>
        <a:spcPct val="0"/>
      </a:spcBef>
      <a:spcAft>
        <a:spcPct val="0"/>
      </a:spcAft>
      <a:defRPr kern="1200">
        <a:solidFill>
          <a:schemeClr val="tx1"/>
        </a:solidFill>
        <a:latin typeface="Bosch Office Sans" pitchFamily="34" charset="0"/>
        <a:ea typeface="+mn-ea"/>
        <a:cs typeface="+mn-cs"/>
      </a:defRPr>
    </a:lvl2pPr>
    <a:lvl3pPr marL="914400" algn="l" rtl="0" fontAlgn="base">
      <a:spcBef>
        <a:spcPct val="0"/>
      </a:spcBef>
      <a:spcAft>
        <a:spcPct val="0"/>
      </a:spcAft>
      <a:defRPr kern="1200">
        <a:solidFill>
          <a:schemeClr val="tx1"/>
        </a:solidFill>
        <a:latin typeface="Bosch Office Sans" pitchFamily="34" charset="0"/>
        <a:ea typeface="+mn-ea"/>
        <a:cs typeface="+mn-cs"/>
      </a:defRPr>
    </a:lvl3pPr>
    <a:lvl4pPr marL="1371600" algn="l" rtl="0" fontAlgn="base">
      <a:spcBef>
        <a:spcPct val="0"/>
      </a:spcBef>
      <a:spcAft>
        <a:spcPct val="0"/>
      </a:spcAft>
      <a:defRPr kern="1200">
        <a:solidFill>
          <a:schemeClr val="tx1"/>
        </a:solidFill>
        <a:latin typeface="Bosch Office Sans" pitchFamily="34" charset="0"/>
        <a:ea typeface="+mn-ea"/>
        <a:cs typeface="+mn-cs"/>
      </a:defRPr>
    </a:lvl4pPr>
    <a:lvl5pPr marL="1828800" algn="l" rtl="0" fontAlgn="base">
      <a:spcBef>
        <a:spcPct val="0"/>
      </a:spcBef>
      <a:spcAft>
        <a:spcPct val="0"/>
      </a:spcAft>
      <a:defRPr kern="1200">
        <a:solidFill>
          <a:schemeClr val="tx1"/>
        </a:solidFill>
        <a:latin typeface="Bosch Office Sans" pitchFamily="34" charset="0"/>
        <a:ea typeface="+mn-ea"/>
        <a:cs typeface="+mn-cs"/>
      </a:defRPr>
    </a:lvl5pPr>
    <a:lvl6pPr marL="2286000" algn="l" defTabSz="914400" rtl="0" eaLnBrk="1" latinLnBrk="0" hangingPunct="1">
      <a:defRPr kern="1200">
        <a:solidFill>
          <a:schemeClr val="tx1"/>
        </a:solidFill>
        <a:latin typeface="Bosch Office Sans" pitchFamily="34" charset="0"/>
        <a:ea typeface="+mn-ea"/>
        <a:cs typeface="+mn-cs"/>
      </a:defRPr>
    </a:lvl6pPr>
    <a:lvl7pPr marL="2743200" algn="l" defTabSz="914400" rtl="0" eaLnBrk="1" latinLnBrk="0" hangingPunct="1">
      <a:defRPr kern="1200">
        <a:solidFill>
          <a:schemeClr val="tx1"/>
        </a:solidFill>
        <a:latin typeface="Bosch Office Sans" pitchFamily="34" charset="0"/>
        <a:ea typeface="+mn-ea"/>
        <a:cs typeface="+mn-cs"/>
      </a:defRPr>
    </a:lvl7pPr>
    <a:lvl8pPr marL="3200400" algn="l" defTabSz="914400" rtl="0" eaLnBrk="1" latinLnBrk="0" hangingPunct="1">
      <a:defRPr kern="1200">
        <a:solidFill>
          <a:schemeClr val="tx1"/>
        </a:solidFill>
        <a:latin typeface="Bosch Office Sans" pitchFamily="34" charset="0"/>
        <a:ea typeface="+mn-ea"/>
        <a:cs typeface="+mn-cs"/>
      </a:defRPr>
    </a:lvl8pPr>
    <a:lvl9pPr marL="3657600" algn="l" defTabSz="914400"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944">
          <p15:clr>
            <a:srgbClr val="A4A3A4"/>
          </p15:clr>
        </p15:guide>
        <p15:guide id="2" pos="26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4"/>
    <a:srgbClr val="3A5A82"/>
    <a:srgbClr val="6E8CB2"/>
    <a:srgbClr val="A8BAD2"/>
    <a:srgbClr val="E20015"/>
    <a:srgbClr val="808285"/>
    <a:srgbClr val="A7A7A7"/>
    <a:srgbClr val="DDDDDD"/>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363" autoAdjust="0"/>
  </p:normalViewPr>
  <p:slideViewPr>
    <p:cSldViewPr>
      <p:cViewPr varScale="1">
        <p:scale>
          <a:sx n="116" d="100"/>
          <a:sy n="116" d="100"/>
        </p:scale>
        <p:origin x="1692" y="108"/>
      </p:cViewPr>
      <p:guideLst>
        <p:guide orient="horz" pos="1944"/>
        <p:guide pos="2688"/>
      </p:guideLst>
    </p:cSldViewPr>
  </p:slideViewPr>
  <p:outlineViewPr>
    <p:cViewPr>
      <p:scale>
        <a:sx n="33" d="100"/>
        <a:sy n="33" d="100"/>
      </p:scale>
      <p:origin x="0" y="27138"/>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101" d="100"/>
          <a:sy n="101" d="100"/>
        </p:scale>
        <p:origin x="-3444"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5ED0DA06-7C63-42B0-A539-B69B03F1B28D}" type="slidenum">
              <a:rPr lang="de-DE"/>
              <a:pPr>
                <a:defRPr/>
              </a:pPr>
              <a:t>‹#›</a:t>
            </a:fld>
            <a:endParaRPr lang="de-DE"/>
          </a:p>
        </p:txBody>
      </p:sp>
    </p:spTree>
    <p:extLst>
      <p:ext uri="{BB962C8B-B14F-4D97-AF65-F5344CB8AC3E}">
        <p14:creationId xmlns:p14="http://schemas.microsoft.com/office/powerpoint/2010/main" val="2513497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18436" name="Rectangle 4"/>
          <p:cNvSpPr>
            <a:spLocks noGrp="1" noRot="1" noChangeAspect="1" noChangeArrowheads="1" noTextEdit="1"/>
          </p:cNvSpPr>
          <p:nvPr>
            <p:ph type="sldImg" idx="2"/>
          </p:nvPr>
        </p:nvSpPr>
        <p:spPr bwMode="auto">
          <a:xfrm>
            <a:off x="1058863" y="685800"/>
            <a:ext cx="4740275"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CAFB4585-06F9-4DFC-9818-9CCA3B7BB316}" type="slidenum">
              <a:rPr lang="de-DE"/>
              <a:pPr>
                <a:defRPr/>
              </a:pPr>
              <a:t>‹#›</a:t>
            </a:fld>
            <a:endParaRPr lang="de-DE"/>
          </a:p>
        </p:txBody>
      </p:sp>
    </p:spTree>
    <p:extLst>
      <p:ext uri="{BB962C8B-B14F-4D97-AF65-F5344CB8AC3E}">
        <p14:creationId xmlns:p14="http://schemas.microsoft.com/office/powerpoint/2010/main" val="4270903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sch Office Sans"/>
        <a:ea typeface="+mn-ea"/>
        <a:cs typeface="+mn-cs"/>
      </a:defRPr>
    </a:lvl1pPr>
    <a:lvl2pPr marL="457200" algn="l" rtl="0" eaLnBrk="0" fontAlgn="base" hangingPunct="0">
      <a:spcBef>
        <a:spcPct val="30000"/>
      </a:spcBef>
      <a:spcAft>
        <a:spcPct val="0"/>
      </a:spcAft>
      <a:defRPr sz="1200" kern="1200">
        <a:solidFill>
          <a:schemeClr val="tx1"/>
        </a:solidFill>
        <a:latin typeface="Bosch Office Sans"/>
        <a:ea typeface="+mn-ea"/>
        <a:cs typeface="+mn-cs"/>
      </a:defRPr>
    </a:lvl2pPr>
    <a:lvl3pPr marL="914400" algn="l" rtl="0" eaLnBrk="0" fontAlgn="base" hangingPunct="0">
      <a:spcBef>
        <a:spcPct val="30000"/>
      </a:spcBef>
      <a:spcAft>
        <a:spcPct val="0"/>
      </a:spcAft>
      <a:defRPr sz="1200" kern="1200">
        <a:solidFill>
          <a:schemeClr val="tx1"/>
        </a:solidFill>
        <a:latin typeface="Bosch Office Sans"/>
        <a:ea typeface="+mn-ea"/>
        <a:cs typeface="+mn-cs"/>
      </a:defRPr>
    </a:lvl3pPr>
    <a:lvl4pPr marL="1371600" algn="l" rtl="0" eaLnBrk="0" fontAlgn="base" hangingPunct="0">
      <a:spcBef>
        <a:spcPct val="30000"/>
      </a:spcBef>
      <a:spcAft>
        <a:spcPct val="0"/>
      </a:spcAft>
      <a:defRPr sz="1200" kern="1200">
        <a:solidFill>
          <a:schemeClr val="tx1"/>
        </a:solidFill>
        <a:latin typeface="Bosch Office Sans"/>
        <a:ea typeface="+mn-ea"/>
        <a:cs typeface="+mn-cs"/>
      </a:defRPr>
    </a:lvl4pPr>
    <a:lvl5pPr marL="1828800" algn="l" rtl="0" eaLnBrk="0" fontAlgn="base" hangingPunct="0">
      <a:spcBef>
        <a:spcPct val="30000"/>
      </a:spcBef>
      <a:spcAft>
        <a:spcPct val="0"/>
      </a:spcAft>
      <a:defRPr sz="1200" kern="1200">
        <a:solidFill>
          <a:schemeClr val="tx1"/>
        </a:solidFill>
        <a:latin typeface="Bosch Office San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21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62</a:t>
            </a:fld>
            <a:endParaRPr lang="de-DE"/>
          </a:p>
        </p:txBody>
      </p:sp>
    </p:spTree>
    <p:extLst>
      <p:ext uri="{BB962C8B-B14F-4D97-AF65-F5344CB8AC3E}">
        <p14:creationId xmlns:p14="http://schemas.microsoft.com/office/powerpoint/2010/main" val="4087529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63</a:t>
            </a:fld>
            <a:endParaRPr lang="de-DE"/>
          </a:p>
        </p:txBody>
      </p:sp>
    </p:spTree>
    <p:extLst>
      <p:ext uri="{BB962C8B-B14F-4D97-AF65-F5344CB8AC3E}">
        <p14:creationId xmlns:p14="http://schemas.microsoft.com/office/powerpoint/2010/main" val="324410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64</a:t>
            </a:fld>
            <a:endParaRPr lang="de-DE"/>
          </a:p>
        </p:txBody>
      </p:sp>
    </p:spTree>
    <p:extLst>
      <p:ext uri="{BB962C8B-B14F-4D97-AF65-F5344CB8AC3E}">
        <p14:creationId xmlns:p14="http://schemas.microsoft.com/office/powerpoint/2010/main" val="118450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65</a:t>
            </a:fld>
            <a:endParaRPr lang="de-DE"/>
          </a:p>
        </p:txBody>
      </p:sp>
    </p:spTree>
    <p:extLst>
      <p:ext uri="{BB962C8B-B14F-4D97-AF65-F5344CB8AC3E}">
        <p14:creationId xmlns:p14="http://schemas.microsoft.com/office/powerpoint/2010/main" val="340985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52</a:t>
            </a:fld>
            <a:endParaRPr lang="de-DE"/>
          </a:p>
        </p:txBody>
      </p:sp>
    </p:spTree>
    <p:extLst>
      <p:ext uri="{BB962C8B-B14F-4D97-AF65-F5344CB8AC3E}">
        <p14:creationId xmlns:p14="http://schemas.microsoft.com/office/powerpoint/2010/main" val="405042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53</a:t>
            </a:fld>
            <a:endParaRPr lang="de-DE"/>
          </a:p>
        </p:txBody>
      </p:sp>
    </p:spTree>
    <p:extLst>
      <p:ext uri="{BB962C8B-B14F-4D97-AF65-F5344CB8AC3E}">
        <p14:creationId xmlns:p14="http://schemas.microsoft.com/office/powerpoint/2010/main" val="22452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54</a:t>
            </a:fld>
            <a:endParaRPr lang="de-DE"/>
          </a:p>
        </p:txBody>
      </p:sp>
    </p:spTree>
    <p:extLst>
      <p:ext uri="{BB962C8B-B14F-4D97-AF65-F5344CB8AC3E}">
        <p14:creationId xmlns:p14="http://schemas.microsoft.com/office/powerpoint/2010/main" val="166414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55</a:t>
            </a:fld>
            <a:endParaRPr lang="de-DE"/>
          </a:p>
        </p:txBody>
      </p:sp>
    </p:spTree>
    <p:extLst>
      <p:ext uri="{BB962C8B-B14F-4D97-AF65-F5344CB8AC3E}">
        <p14:creationId xmlns:p14="http://schemas.microsoft.com/office/powerpoint/2010/main" val="52302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56</a:t>
            </a:fld>
            <a:endParaRPr lang="de-DE"/>
          </a:p>
        </p:txBody>
      </p:sp>
    </p:spTree>
    <p:extLst>
      <p:ext uri="{BB962C8B-B14F-4D97-AF65-F5344CB8AC3E}">
        <p14:creationId xmlns:p14="http://schemas.microsoft.com/office/powerpoint/2010/main" val="293035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57</a:t>
            </a:fld>
            <a:endParaRPr lang="de-DE"/>
          </a:p>
        </p:txBody>
      </p:sp>
    </p:spTree>
    <p:extLst>
      <p:ext uri="{BB962C8B-B14F-4D97-AF65-F5344CB8AC3E}">
        <p14:creationId xmlns:p14="http://schemas.microsoft.com/office/powerpoint/2010/main" val="26994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58</a:t>
            </a:fld>
            <a:endParaRPr lang="de-DE"/>
          </a:p>
        </p:txBody>
      </p:sp>
    </p:spTree>
    <p:extLst>
      <p:ext uri="{BB962C8B-B14F-4D97-AF65-F5344CB8AC3E}">
        <p14:creationId xmlns:p14="http://schemas.microsoft.com/office/powerpoint/2010/main" val="141916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61</a:t>
            </a:fld>
            <a:endParaRPr lang="de-DE"/>
          </a:p>
        </p:txBody>
      </p:sp>
    </p:spTree>
    <p:extLst>
      <p:ext uri="{BB962C8B-B14F-4D97-AF65-F5344CB8AC3E}">
        <p14:creationId xmlns:p14="http://schemas.microsoft.com/office/powerpoint/2010/main" val="254329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3.emf"/><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lvl1pPr>
              <a:defRPr/>
            </a:lvl1pPr>
          </a:lstStyle>
          <a:p>
            <a:pPr>
              <a:defRPr/>
            </a:pPr>
            <a:fld id="{41970CA2-0F55-4483-A555-0DD77EBA6DD1}" type="slidenum">
              <a:rPr lang="de-DE"/>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1" name="Grafik 20" descr="PPTFOOTCOL.png"/>
          <p:cNvPicPr>
            <a:picLocks/>
          </p:cNvPicPr>
          <p:nvPr userDrawn="1">
            <p:custDataLst>
              <p:tags r:id="rId1"/>
            </p:custDataLst>
          </p:nvPr>
        </p:nvPicPr>
        <p:blipFill>
          <a:blip r:embed="rId13"/>
          <a:stretch>
            <a:fillRect/>
          </a:stretch>
        </p:blipFill>
        <p:spPr>
          <a:xfrm>
            <a:off x="0" y="5562600"/>
            <a:ext cx="8534400" cy="609600"/>
          </a:xfrm>
          <a:prstGeom prst="rect">
            <a:avLst/>
          </a:prstGeom>
          <a:ln w="0">
            <a:noFill/>
          </a:ln>
          <a:effectLst/>
        </p:spPr>
      </p:pic>
      <p:pic>
        <p:nvPicPr>
          <p:cNvPr id="20" name="Grafik 19" descr="BOCOL.png"/>
          <p:cNvPicPr>
            <a:picLocks/>
          </p:cNvPicPr>
          <p:nvPr userDrawn="1">
            <p:custDataLst>
              <p:tags r:id="rId2"/>
            </p:custDataLst>
          </p:nvPr>
        </p:nvPicPr>
        <p:blipFill>
          <a:blip r:embed="rId14" cstate="print"/>
          <a:stretch>
            <a:fillRect/>
          </a:stretch>
        </p:blipFill>
        <p:spPr>
          <a:xfrm>
            <a:off x="6477000" y="5651500"/>
            <a:ext cx="1828800" cy="406400"/>
          </a:xfrm>
          <a:prstGeom prst="rect">
            <a:avLst/>
          </a:prstGeom>
          <a:ln w="0">
            <a:noFill/>
          </a:ln>
          <a:effectLst/>
        </p:spPr>
      </p:pic>
      <p:sp>
        <p:nvSpPr>
          <p:cNvPr id="2" name="Titel 1"/>
          <p:cNvSpPr>
            <a:spLocks noGrp="1"/>
          </p:cNvSpPr>
          <p:nvPr>
            <p:ph type="ctrTitle"/>
            <p:custDataLst>
              <p:tags r:id="rId3"/>
            </p:custDataLst>
          </p:nvPr>
        </p:nvSpPr>
        <p:spPr>
          <a:xfrm>
            <a:off x="533400" y="533400"/>
            <a:ext cx="7772400" cy="533400"/>
          </a:xfrm>
          <a:ln w="0"/>
          <a:effectLst/>
        </p:spPr>
        <p:txBody>
          <a:bodyPr wrap="square" lIns="0" tIns="12700" rIns="0" bIns="0" anchor="t"/>
          <a:lstStyle>
            <a:lvl1pPr algn="l" rtl="0" eaLnBrk="0" fontAlgn="base" hangingPunct="0">
              <a:lnSpc>
                <a:spcPct val="111000"/>
              </a:lnSpc>
              <a:spcBef>
                <a:spcPts val="0"/>
              </a:spcBef>
              <a:spcAft>
                <a:spcPts val="0"/>
              </a:spcAft>
              <a:buNone/>
              <a:defRPr sz="2700" b="0" i="0" u="none">
                <a:solidFill>
                  <a:srgbClr val="000000"/>
                </a:solidFill>
                <a:latin typeface="Bosch Office Sans"/>
              </a:defRPr>
            </a:lvl1pPr>
          </a:lstStyle>
          <a:p>
            <a:r>
              <a:rPr lang="de-DE" smtClean="0"/>
              <a:t>Titelmasterformat durch Klicken bearbeiten</a:t>
            </a:r>
            <a:endParaRPr lang="en-GB"/>
          </a:p>
        </p:txBody>
      </p:sp>
      <p:sp>
        <p:nvSpPr>
          <p:cNvPr id="3" name="Untertitel 2" hidden="1"/>
          <p:cNvSpPr>
            <a:spLocks noGrp="1"/>
          </p:cNvSpPr>
          <p:nvPr>
            <p:ph type="subTitle" idx="1"/>
            <p:custDataLst>
              <p:tags r:id="rId4"/>
            </p:custDataLst>
          </p:nvPr>
        </p:nvSpPr>
        <p:spPr>
          <a:xfrm>
            <a:off x="533400" y="3200400"/>
            <a:ext cx="7772400" cy="1676400"/>
          </a:xfrm>
          <a:ln w="0"/>
          <a:effectLst/>
        </p:spPr>
        <p:txBody>
          <a:bodyPr wrap="square" lIns="0" tIns="63500" rIns="0" bIns="0"/>
          <a:lstStyle>
            <a:lvl1pPr marL="0" indent="0" algn="l">
              <a:lnSpc>
                <a:spcPct val="111000"/>
              </a:lnSpc>
              <a:buClr>
                <a:srgbClr val="3A5A82"/>
              </a:buClr>
              <a:buSzPct val="65000"/>
              <a:buFont typeface="Wingdings"/>
              <a:buChar char="è"/>
              <a:defRPr sz="1800" b="0" i="0" u="none">
                <a:solidFill>
                  <a:schemeClr val="tx1">
                    <a:tint val="75000"/>
                  </a:schemeClr>
                </a:solidFill>
                <a:latin typeface="Bosch Offi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GB"/>
          </a:p>
        </p:txBody>
      </p:sp>
      <p:sp>
        <p:nvSpPr>
          <p:cNvPr id="17" name="Rechteck 16"/>
          <p:cNvSpPr>
            <a:spLocks/>
          </p:cNvSpPr>
          <p:nvPr userDrawn="1">
            <p:custDataLst>
              <p:tags r:id="rId5"/>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sp>
        <p:nvSpPr>
          <p:cNvPr id="9" name="Foliennummernplatzhalter 3"/>
          <p:cNvSpPr>
            <a:spLocks noGrp="1"/>
          </p:cNvSpPr>
          <p:nvPr>
            <p:ph type="sldNum" sz="quarter" idx="10"/>
            <p:custDataLst>
              <p:tags r:id="rId6"/>
            </p:custDataLst>
          </p:nvPr>
        </p:nvSpPr>
        <p:spPr>
          <a:xfrm>
            <a:off x="76200" y="5851525"/>
            <a:ext cx="381000" cy="190500"/>
          </a:xfrm>
          <a:ln w="0"/>
          <a:effectLst/>
        </p:spPr>
        <p:txBody>
          <a:bodyPr lIns="0" tIns="0" rIns="0" bIns="0" anchor="t"/>
          <a:lstStyle>
            <a:lvl1pPr>
              <a:lnSpc>
                <a:spcPct val="111000"/>
              </a:lnSpc>
              <a:spcBef>
                <a:spcPts val="0"/>
              </a:spcBef>
              <a:spcAft>
                <a:spcPts val="0"/>
              </a:spcAft>
              <a:defRPr>
                <a:solidFill>
                  <a:srgbClr val="808285"/>
                </a:solidFill>
              </a:defRPr>
            </a:lvl1pPr>
          </a:lstStyle>
          <a:p>
            <a:pPr>
              <a:defRPr/>
            </a:pPr>
            <a:fld id="{81B8CC12-7B03-4C63-8193-0C64318BCB4A}" type="slidenum">
              <a:rPr lang="x-none" smtClean="0"/>
              <a:pPr>
                <a:defRPr/>
              </a:pPr>
              <a:t>‹#›</a:t>
            </a:fld>
            <a:endParaRPr lang="x-none"/>
          </a:p>
        </p:txBody>
      </p:sp>
      <p:cxnSp>
        <p:nvCxnSpPr>
          <p:cNvPr id="14" name="Gerade Verbindung 13"/>
          <p:cNvCxnSpPr>
            <a:cxnSpLocks/>
          </p:cNvCxnSpPr>
          <p:nvPr userDrawn="1">
            <p:custDataLst>
              <p:tags r:id="rId7"/>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cxnSp>
        <p:nvCxnSpPr>
          <p:cNvPr id="13" name="Gerade Verbindung 12"/>
          <p:cNvCxnSpPr>
            <a:cxnSpLocks/>
          </p:cNvCxnSpPr>
          <p:nvPr userDrawn="1">
            <p:custDataLst>
              <p:tags r:id="rId8"/>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pic>
        <p:nvPicPr>
          <p:cNvPr id="4" name="Grafik 3"/>
          <p:cNvPicPr>
            <a:picLocks/>
          </p:cNvPicPr>
          <p:nvPr userDrawn="1">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 name="Rechteck 4" hidden="1"/>
          <p:cNvSpPr>
            <a:spLocks/>
          </p:cNvSpPr>
          <p:nvPr userDrawn="1">
            <p:custDataLst>
              <p:tags r:id="rId10"/>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6" name="Rechteck 5" hidden="1"/>
          <p:cNvSpPr>
            <a:spLocks/>
          </p:cNvSpPr>
          <p:nvPr userDrawn="1">
            <p:custDataLst>
              <p:tags r:id="rId11"/>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reserve="1">
  <p:cSld name="Titel und zweispaltig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sz="half" idx="1"/>
          </p:nvPr>
        </p:nvSpPr>
        <p:spPr>
          <a:xfrm>
            <a:off x="5334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Textplatzhalter 3"/>
          <p:cNvSpPr>
            <a:spLocks noGrp="1"/>
          </p:cNvSpPr>
          <p:nvPr>
            <p:ph type="body" sz="half" idx="2"/>
          </p:nvPr>
        </p:nvSpPr>
        <p:spPr>
          <a:xfrm>
            <a:off x="42672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5" name="Foliennummernplatzhalter 4"/>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84AA0C88-2994-4D49-AD5F-C0C42EADE27D}" type="slidenum">
              <a:rPr lang="de-DE" smtClean="0"/>
              <a:pPr/>
              <a:t>‹#›</a:t>
            </a:fld>
            <a:endParaRPr lang="de-DE" dirty="0"/>
          </a:p>
        </p:txBody>
      </p:sp>
      <p:sp>
        <p:nvSpPr>
          <p:cNvPr id="7" name="Rectangle 2"/>
          <p:cNvSpPr>
            <a:spLocks noGrp="1" noChangeArrowheads="1"/>
          </p:cNvSpPr>
          <p:nvPr>
            <p:ph type="title"/>
            <p:custDataLst>
              <p:tags r:id="rId1"/>
            </p:custDataLst>
          </p:nvPr>
        </p:nvSpPr>
        <p:spPr bwMode="auto">
          <a:xfrm>
            <a:off x="533400" y="533400"/>
            <a:ext cx="7315200" cy="5334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tags" Target="../tags/tag10.xml"/><Relationship Id="rId10" Type="http://schemas.openxmlformats.org/officeDocument/2006/relationships/tags" Target="../tags/tag5.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 name="Grafik 18" descr="PPTFOOTCOL.png"/>
          <p:cNvPicPr>
            <a:picLocks/>
          </p:cNvPicPr>
          <p:nvPr userDrawn="1">
            <p:custDataLst>
              <p:tags r:id="rId7"/>
            </p:custDataLst>
          </p:nvPr>
        </p:nvPicPr>
        <p:blipFill>
          <a:blip r:embed="rId18"/>
          <a:stretch>
            <a:fillRect/>
          </a:stretch>
        </p:blipFill>
        <p:spPr>
          <a:xfrm>
            <a:off x="0" y="5562600"/>
            <a:ext cx="8534400" cy="609600"/>
          </a:xfrm>
          <a:prstGeom prst="rect">
            <a:avLst/>
          </a:prstGeom>
          <a:ln w="0">
            <a:noFill/>
          </a:ln>
          <a:effectLst/>
        </p:spPr>
      </p:pic>
      <p:pic>
        <p:nvPicPr>
          <p:cNvPr id="18" name="Grafik 17" descr="BOCOL.png"/>
          <p:cNvPicPr>
            <a:picLocks/>
          </p:cNvPicPr>
          <p:nvPr userDrawn="1">
            <p:custDataLst>
              <p:tags r:id="rId8"/>
            </p:custDataLst>
          </p:nvPr>
        </p:nvPicPr>
        <p:blipFill>
          <a:blip r:embed="rId19" cstate="print"/>
          <a:stretch>
            <a:fillRect/>
          </a:stretch>
        </p:blipFill>
        <p:spPr>
          <a:xfrm>
            <a:off x="6477000" y="5651500"/>
            <a:ext cx="1828800" cy="406400"/>
          </a:xfrm>
          <a:prstGeom prst="rect">
            <a:avLst/>
          </a:prstGeom>
          <a:ln w="0">
            <a:noFill/>
          </a:ln>
          <a:effectLst/>
        </p:spPr>
      </p:pic>
      <p:sp>
        <p:nvSpPr>
          <p:cNvPr id="2" name="Rectangle 2"/>
          <p:cNvSpPr>
            <a:spLocks noGrp="1" noChangeArrowheads="1"/>
          </p:cNvSpPr>
          <p:nvPr>
            <p:ph type="title"/>
            <p:custDataLst>
              <p:tags r:id="rId9"/>
            </p:custDataLst>
          </p:nvPr>
        </p:nvSpPr>
        <p:spPr bwMode="auto">
          <a:xfrm>
            <a:off x="533400" y="533400"/>
            <a:ext cx="7315200" cy="533400"/>
          </a:xfrm>
          <a:prstGeom prst="rect">
            <a:avLst/>
          </a:prstGeom>
          <a:noFill/>
          <a:ln w="0">
            <a:noFill/>
            <a:miter lim="800000"/>
            <a:headEnd/>
            <a:tailEnd/>
          </a:ln>
          <a:effectLst/>
        </p:spPr>
        <p:txBody>
          <a:bodyPr vert="horz" wrap="square" lIns="0" tIns="12700" rIns="0" bIns="0" numCol="1" anchor="t" anchorCtr="0" compatLnSpc="1">
            <a:prstTxWarp prst="textNoShape">
              <a:avLst/>
            </a:prstTxWarp>
          </a:bodyPr>
          <a:lstStyle/>
          <a:p>
            <a:pPr lvl="0" algn="l" rtl="0" eaLnBrk="0" fontAlgn="base" hangingPunct="0">
              <a:lnSpc>
                <a:spcPct val="111000"/>
              </a:lnSpc>
              <a:spcBef>
                <a:spcPct val="0"/>
              </a:spcBef>
              <a:spcAft>
                <a:spcPct val="0"/>
              </a:spcAft>
              <a:buNone/>
            </a:pPr>
            <a:r>
              <a:rPr lang="de-DE" smtClean="0"/>
              <a:t>Titelmasterformat durch Klicken bearbeiten</a:t>
            </a:r>
          </a:p>
        </p:txBody>
      </p:sp>
      <p:sp>
        <p:nvSpPr>
          <p:cNvPr id="17" name="Rechteck 16"/>
          <p:cNvSpPr/>
          <p:nvPr userDrawn="1">
            <p:custDataLst>
              <p:tags r:id="rId10"/>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cxnSp>
        <p:nvCxnSpPr>
          <p:cNvPr id="16" name="Gerade Verbindung 15"/>
          <p:cNvCxnSpPr/>
          <p:nvPr userDrawn="1">
            <p:custDataLst>
              <p:tags r:id="rId11"/>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sp>
        <p:nvSpPr>
          <p:cNvPr id="4" name="Text Placeholder 3"/>
          <p:cNvSpPr>
            <a:spLocks noGrp="1" noChangeArrowheads="1"/>
          </p:cNvSpPr>
          <p:nvPr>
            <p:ph type="body" idx="1"/>
            <p:custDataLst>
              <p:tags r:id="rId12"/>
            </p:custDataLst>
          </p:nvPr>
        </p:nvSpPr>
        <p:spPr bwMode="auto">
          <a:xfrm>
            <a:off x="533400" y="1066800"/>
            <a:ext cx="7315200" cy="3810000"/>
          </a:xfrm>
          <a:prstGeom prst="rect">
            <a:avLst/>
          </a:prstGeom>
          <a:noFill/>
          <a:ln w="0">
            <a:noFill/>
            <a:miter lim="800000"/>
            <a:headEnd/>
            <a:tailEnd/>
          </a:ln>
          <a:effectLst/>
        </p:spPr>
        <p:txBody>
          <a:bodyPr vert="horz" wrap="square" lIns="0" tIns="63500" rIns="0" bIns="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cxnSp>
        <p:nvCxnSpPr>
          <p:cNvPr id="15" name="Gerade Verbindung 14"/>
          <p:cNvCxnSpPr/>
          <p:nvPr userDrawn="1">
            <p:custDataLst>
              <p:tags r:id="rId13"/>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sp>
        <p:nvSpPr>
          <p:cNvPr id="3" name="Rectangle 6"/>
          <p:cNvSpPr>
            <a:spLocks noGrp="1" noChangeArrowheads="1"/>
          </p:cNvSpPr>
          <p:nvPr>
            <p:ph type="sldNum" sz="quarter" idx="4"/>
            <p:custDataLst>
              <p:tags r:id="rId14"/>
            </p:custDataLst>
          </p:nvPr>
        </p:nvSpPr>
        <p:spPr bwMode="auto">
          <a:xfrm>
            <a:off x="76200" y="5851525"/>
            <a:ext cx="381000" cy="190500"/>
          </a:xfrm>
          <a:prstGeom prst="rect">
            <a:avLst/>
          </a:prstGeom>
          <a:noFill/>
          <a:ln w="0">
            <a:noFill/>
            <a:miter lim="800000"/>
            <a:headEnd/>
            <a:tailEnd/>
          </a:ln>
          <a:effectLst/>
        </p:spPr>
        <p:txBody>
          <a:bodyPr vert="horz" wrap="square" lIns="0" tIns="0" rIns="0" bIns="0" numCol="1" anchor="t" anchorCtr="0" compatLnSpc="1">
            <a:prstTxWarp prst="textNoShape">
              <a:avLst/>
            </a:prstTxWarp>
          </a:bodyPr>
          <a:lstStyle>
            <a:lvl1pPr>
              <a:lnSpc>
                <a:spcPct val="111000"/>
              </a:lnSpc>
              <a:spcBef>
                <a:spcPts val="0"/>
              </a:spcBef>
              <a:spcAft>
                <a:spcPts val="0"/>
              </a:spcAft>
              <a:defRPr sz="1500">
                <a:solidFill>
                  <a:srgbClr val="808285"/>
                </a:solidFill>
                <a:latin typeface="Bosch Office Sans"/>
              </a:defRPr>
            </a:lvl1pPr>
          </a:lstStyle>
          <a:p>
            <a:pPr>
              <a:defRPr/>
            </a:pPr>
            <a:fld id="{4D98351F-3968-4F28-86AF-C90987CBC9CE}" type="slidenum">
              <a:rPr lang="x-none" smtClean="0"/>
              <a:pPr>
                <a:defRPr/>
              </a:pPr>
              <a:t>‹#›</a:t>
            </a:fld>
            <a:endParaRPr lang="x-none"/>
          </a:p>
        </p:txBody>
      </p:sp>
      <p:pic>
        <p:nvPicPr>
          <p:cNvPr id="5" name="Grafik 4"/>
          <p:cNvPicPr>
            <a:picLocks/>
          </p:cNvPicPr>
          <p:nvPr userDrawn="1">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hteck 5" hidden="1"/>
          <p:cNvSpPr>
            <a:spLocks/>
          </p:cNvSpPr>
          <p:nvPr userDrawn="1">
            <p:custDataLst>
              <p:tags r:id="rId16"/>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7" name="Rechteck 6" hidden="1"/>
          <p:cNvSpPr>
            <a:spLocks/>
          </p:cNvSpPr>
          <p:nvPr userDrawn="1">
            <p:custDataLst>
              <p:tags r:id="rId17"/>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l" rtl="0" eaLnBrk="0" fontAlgn="base" hangingPunct="0">
        <a:lnSpc>
          <a:spcPct val="111000"/>
        </a:lnSpc>
        <a:spcBef>
          <a:spcPct val="0"/>
        </a:spcBef>
        <a:spcAft>
          <a:spcPct val="0"/>
        </a:spcAft>
        <a:defRPr sz="2700" b="0" i="0" u="none">
          <a:solidFill>
            <a:srgbClr val="000000"/>
          </a:solidFill>
          <a:latin typeface="Bosch Office Sans"/>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p:titleStyle>
    <p:bodyStyle>
      <a:lvl1pPr marL="304800" indent="-304800" algn="l" rtl="0" eaLnBrk="0" fontAlgn="base" hangingPunct="0">
        <a:lnSpc>
          <a:spcPct val="111000"/>
        </a:lnSpc>
        <a:spcBef>
          <a:spcPts val="0"/>
        </a:spcBef>
        <a:spcAft>
          <a:spcPts val="0"/>
        </a:spcAft>
        <a:buClr>
          <a:srgbClr val="3A5A82"/>
        </a:buClr>
        <a:buSzPct val="65000"/>
        <a:buFont typeface="Wingdings"/>
        <a:buChar char="è"/>
        <a:defRPr sz="1800" b="0" i="0" u="none">
          <a:solidFill>
            <a:schemeClr val="tx1"/>
          </a:solidFill>
          <a:latin typeface="Bosch Office Sans"/>
          <a:ea typeface="+mn-ea"/>
          <a:cs typeface="+mn-cs"/>
        </a:defRPr>
      </a:lvl1pPr>
      <a:lvl2pPr marL="6096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2pPr>
      <a:lvl3pPr marL="9144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3pPr>
      <a:lvl4pPr marL="12192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4pPr>
      <a:lvl5pPr marL="15240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5pPr>
      <a:lvl6pPr marL="19812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6pPr>
      <a:lvl7pPr marL="24384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7pPr>
      <a:lvl8pPr marL="28956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8pPr>
      <a:lvl9pPr marL="33528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png"/><Relationship Id="rId5" Type="http://schemas.openxmlformats.org/officeDocument/2006/relationships/tags" Target="../tags/tag29.xml"/><Relationship Id="rId10" Type="http://schemas.openxmlformats.org/officeDocument/2006/relationships/slideLayout" Target="../slideLayouts/slideLayout1.xml"/><Relationship Id="rId4" Type="http://schemas.openxmlformats.org/officeDocument/2006/relationships/tags" Target="../tags/tag28.xml"/><Relationship Id="rId9" Type="http://schemas.openxmlformats.org/officeDocument/2006/relationships/tags" Target="../tags/tag33.xml"/></Relationships>
</file>

<file path=ppt/slides/_rels/slide1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hemeOverride" Target="../theme/themeOverride4.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11.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4.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hemeOverride" Target="../theme/themeOverride5.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4.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themeOverride" Target="../theme/themeOverride6.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s>
</file>

<file path=ppt/slides/_rels/slide13.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4.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hemeOverride" Target="../theme/themeOverride7.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s>
</file>

<file path=ppt/slides/_rels/slide1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4.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hemeOverride" Target="../theme/themeOverride8.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s>
</file>

<file path=ppt/slides/_rels/slide1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4.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1.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6.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4.png"/><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Layout" Target="../slideLayouts/slideLayout1.xml"/><Relationship Id="rId2" Type="http://schemas.openxmlformats.org/officeDocument/2006/relationships/tags" Target="../tags/tag183.xml"/><Relationship Id="rId1" Type="http://schemas.openxmlformats.org/officeDocument/2006/relationships/themeOverride" Target="../theme/themeOverride9.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s/_rels/slide17.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4.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slideLayout" Target="../slideLayouts/slideLayout1.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s>
</file>

<file path=ppt/slides/_rels/slide18.xml.rels><?xml version="1.0" encoding="UTF-8" standalone="yes"?>
<Relationships xmlns="http://schemas.openxmlformats.org/package/2006/relationships"><Relationship Id="rId8" Type="http://schemas.openxmlformats.org/officeDocument/2006/relationships/tags" Target="../tags/tag2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4.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slideLayout" Target="../slideLayouts/slideLayout1.xml"/><Relationship Id="rId5" Type="http://schemas.openxmlformats.org/officeDocument/2006/relationships/tags" Target="../tags/tag20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s>
</file>

<file path=ppt/slides/_rels/slide19.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4.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slideLayout" Target="../slideLayouts/slideLayout1.xml"/><Relationship Id="rId5" Type="http://schemas.openxmlformats.org/officeDocument/2006/relationships/tags" Target="../tags/tag21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s>
</file>

<file path=ppt/slides/_rels/slide2.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0.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tags" Target="../tags/tag248.xml"/><Relationship Id="rId3" Type="http://schemas.openxmlformats.org/officeDocument/2006/relationships/tags" Target="../tags/tag225.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tags" Target="../tags/tag247.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tags" Target="../tags/tag251.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image" Target="../media/image4.png"/><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tags" Target="../tags/tag250.xml"/><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slideLayout" Target="../slideLayouts/slideLayout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tags" Target="../tags/tag249.xml"/><Relationship Id="rId30" Type="http://schemas.openxmlformats.org/officeDocument/2006/relationships/tags" Target="../tags/tag252.xml"/></Relationships>
</file>

<file path=ppt/slides/_rels/slide21.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 Type="http://schemas.openxmlformats.org/officeDocument/2006/relationships/tags" Target="../tags/tag255.xml"/><Relationship Id="rId21" Type="http://schemas.openxmlformats.org/officeDocument/2006/relationships/tags" Target="../tags/tag273.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29" Type="http://schemas.openxmlformats.org/officeDocument/2006/relationships/tags" Target="../tags/tag281.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tags" Target="../tags/tag276.xml"/><Relationship Id="rId32" Type="http://schemas.openxmlformats.org/officeDocument/2006/relationships/image" Target="../media/image4.png"/><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notesSlide" Target="../notesSlides/notesSlide1.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289.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4.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slideLayout" Target="../slideLayouts/slideLayout1.xml"/><Relationship Id="rId5" Type="http://schemas.openxmlformats.org/officeDocument/2006/relationships/tags" Target="../tags/tag286.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s>
</file>

<file path=ppt/slides/_rels/slide23.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1.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s>
</file>

<file path=ppt/slides/_rels/slide24.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9.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4.png"/><Relationship Id="rId5" Type="http://schemas.openxmlformats.org/officeDocument/2006/relationships/tags" Target="../tags/tag306.xml"/><Relationship Id="rId10" Type="http://schemas.openxmlformats.org/officeDocument/2006/relationships/slideLayout" Target="../slideLayouts/slideLayout5.xml"/><Relationship Id="rId4" Type="http://schemas.openxmlformats.org/officeDocument/2006/relationships/tags" Target="../tags/tag305.xml"/><Relationship Id="rId9" Type="http://schemas.openxmlformats.org/officeDocument/2006/relationships/tags" Target="../tags/tag310.xml"/></Relationships>
</file>

<file path=ppt/slides/_rels/slide25.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4.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slideLayout" Target="../slideLayouts/slideLayout1.xml"/><Relationship Id="rId5" Type="http://schemas.openxmlformats.org/officeDocument/2006/relationships/tags" Target="../tags/tag315.xml"/><Relationship Id="rId10" Type="http://schemas.openxmlformats.org/officeDocument/2006/relationships/tags" Target="../tags/tag320.xml"/><Relationship Id="rId4" Type="http://schemas.openxmlformats.org/officeDocument/2006/relationships/tags" Target="../tags/tag314.xml"/><Relationship Id="rId9" Type="http://schemas.openxmlformats.org/officeDocument/2006/relationships/tags" Target="../tags/tag319.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4.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slideLayout" Target="../slideLayouts/slideLayout1.xml"/><Relationship Id="rId5" Type="http://schemas.openxmlformats.org/officeDocument/2006/relationships/tags" Target="../tags/tag325.xml"/><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s>
</file>

<file path=ppt/slides/_rels/slide27.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image" Target="../media/image4.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slideLayout" Target="../slideLayouts/slideLayout1.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0" Type="http://schemas.openxmlformats.org/officeDocument/2006/relationships/tags" Target="../tags/tag340.xml"/><Relationship Id="rId4" Type="http://schemas.openxmlformats.org/officeDocument/2006/relationships/tags" Target="../tags/tag334.xml"/><Relationship Id="rId9" Type="http://schemas.openxmlformats.org/officeDocument/2006/relationships/tags" Target="../tags/tag339.xml"/></Relationships>
</file>

<file path=ppt/slides/_rels/slide28.xml.rels><?xml version="1.0" encoding="UTF-8" standalone="yes"?>
<Relationships xmlns="http://schemas.openxmlformats.org/package/2006/relationships"><Relationship Id="rId8" Type="http://schemas.openxmlformats.org/officeDocument/2006/relationships/tags" Target="../tags/tag349.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4.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slideLayout" Target="../slideLayouts/slideLayout1.xml"/><Relationship Id="rId5" Type="http://schemas.openxmlformats.org/officeDocument/2006/relationships/tags" Target="../tags/tag346.xml"/><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s>
</file>

<file path=ppt/slides/_rels/slide29.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image" Target="../media/image4.png"/><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slideLayout" Target="../slideLayouts/slideLayout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s>
</file>

<file path=ppt/slides/_rels/slide3.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hemeOverride" Target="../theme/themeOverride1.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s/_rels/slide30.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4.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slideLayout" Target="../slideLayouts/slideLayout3.xml"/><Relationship Id="rId2" Type="http://schemas.openxmlformats.org/officeDocument/2006/relationships/tags" Target="../tags/tag363.xml"/><Relationship Id="rId1" Type="http://schemas.openxmlformats.org/officeDocument/2006/relationships/themeOverride" Target="../theme/themeOverride10.xml"/><Relationship Id="rId6" Type="http://schemas.openxmlformats.org/officeDocument/2006/relationships/tags" Target="../tags/tag367.xml"/><Relationship Id="rId11" Type="http://schemas.openxmlformats.org/officeDocument/2006/relationships/tags" Target="../tags/tag372.xml"/><Relationship Id="rId5" Type="http://schemas.openxmlformats.org/officeDocument/2006/relationships/tags" Target="../tags/tag366.xml"/><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s>
</file>

<file path=ppt/slides/_rels/slide31.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image" Target="../media/image4.png"/><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slideLayout" Target="../slideLayouts/slideLayout3.xml"/><Relationship Id="rId2" Type="http://schemas.openxmlformats.org/officeDocument/2006/relationships/tags" Target="../tags/tag373.xml"/><Relationship Id="rId1" Type="http://schemas.openxmlformats.org/officeDocument/2006/relationships/themeOverride" Target="../theme/themeOverride11.x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s>
</file>

<file path=ppt/slides/_rels/slide32.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18" Type="http://schemas.openxmlformats.org/officeDocument/2006/relationships/image" Target="../media/image11.png"/><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tags" Target="../tags/tag393.xml"/><Relationship Id="rId17" Type="http://schemas.openxmlformats.org/officeDocument/2006/relationships/image" Target="../media/image10.png"/><Relationship Id="rId2" Type="http://schemas.openxmlformats.org/officeDocument/2006/relationships/tags" Target="../tags/tag383.xml"/><Relationship Id="rId16" Type="http://schemas.openxmlformats.org/officeDocument/2006/relationships/image" Target="../media/image4.png"/><Relationship Id="rId1" Type="http://schemas.openxmlformats.org/officeDocument/2006/relationships/themeOverride" Target="../theme/themeOverride12.xml"/><Relationship Id="rId6" Type="http://schemas.openxmlformats.org/officeDocument/2006/relationships/tags" Target="../tags/tag387.xml"/><Relationship Id="rId11" Type="http://schemas.openxmlformats.org/officeDocument/2006/relationships/tags" Target="../tags/tag392.xml"/><Relationship Id="rId5" Type="http://schemas.openxmlformats.org/officeDocument/2006/relationships/tags" Target="../tags/tag386.xml"/><Relationship Id="rId15" Type="http://schemas.openxmlformats.org/officeDocument/2006/relationships/slideLayout" Target="../slideLayouts/slideLayout4.xml"/><Relationship Id="rId10" Type="http://schemas.openxmlformats.org/officeDocument/2006/relationships/tags" Target="../tags/tag391.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s>
</file>

<file path=ppt/slides/_rels/slide33.xml.rels><?xml version="1.0" encoding="UTF-8" standalone="yes"?>
<Relationships xmlns="http://schemas.openxmlformats.org/package/2006/relationships"><Relationship Id="rId8" Type="http://schemas.openxmlformats.org/officeDocument/2006/relationships/tags" Target="../tags/tag402.xml"/><Relationship Id="rId13" Type="http://schemas.openxmlformats.org/officeDocument/2006/relationships/image" Target="../media/image4.png"/><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slideLayout" Target="../slideLayouts/slideLayout1.xml"/><Relationship Id="rId2" Type="http://schemas.openxmlformats.org/officeDocument/2006/relationships/tags" Target="../tags/tag396.xml"/><Relationship Id="rId1" Type="http://schemas.openxmlformats.org/officeDocument/2006/relationships/themeOverride" Target="../theme/themeOverride13.xml"/><Relationship Id="rId6" Type="http://schemas.openxmlformats.org/officeDocument/2006/relationships/tags" Target="../tags/tag400.xml"/><Relationship Id="rId11" Type="http://schemas.openxmlformats.org/officeDocument/2006/relationships/tags" Target="../tags/tag405.xml"/><Relationship Id="rId5" Type="http://schemas.openxmlformats.org/officeDocument/2006/relationships/tags" Target="../tags/tag399.xml"/><Relationship Id="rId10" Type="http://schemas.openxmlformats.org/officeDocument/2006/relationships/tags" Target="../tags/tag404.xml"/><Relationship Id="rId4" Type="http://schemas.openxmlformats.org/officeDocument/2006/relationships/tags" Target="../tags/tag398.xml"/><Relationship Id="rId9" Type="http://schemas.openxmlformats.org/officeDocument/2006/relationships/tags" Target="../tags/tag403.xml"/></Relationships>
</file>

<file path=ppt/slides/_rels/slide34.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image" Target="../media/image12.png"/><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image" Target="../media/image4.png"/><Relationship Id="rId2" Type="http://schemas.openxmlformats.org/officeDocument/2006/relationships/tags" Target="../tags/tag406.xml"/><Relationship Id="rId16"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tags" Target="../tags/tag410.xml"/><Relationship Id="rId11" Type="http://schemas.openxmlformats.org/officeDocument/2006/relationships/tags" Target="../tags/tag415.xml"/><Relationship Id="rId5" Type="http://schemas.openxmlformats.org/officeDocument/2006/relationships/tags" Target="../tags/tag409.xml"/><Relationship Id="rId15" Type="http://schemas.openxmlformats.org/officeDocument/2006/relationships/tags" Target="../tags/tag419.xml"/><Relationship Id="rId10" Type="http://schemas.openxmlformats.org/officeDocument/2006/relationships/tags" Target="../tags/tag414.xml"/><Relationship Id="rId19" Type="http://schemas.openxmlformats.org/officeDocument/2006/relationships/image" Target="../media/image13.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s>
</file>

<file path=ppt/slides/_rels/slide35.xml.rels><?xml version="1.0" encoding="UTF-8" standalone="yes"?>
<Relationships xmlns="http://schemas.openxmlformats.org/package/2006/relationships"><Relationship Id="rId26" Type="http://schemas.openxmlformats.org/officeDocument/2006/relationships/tags" Target="../tags/tag444.xml"/><Relationship Id="rId117" Type="http://schemas.openxmlformats.org/officeDocument/2006/relationships/tags" Target="../tags/tag535.xml"/><Relationship Id="rId21" Type="http://schemas.openxmlformats.org/officeDocument/2006/relationships/tags" Target="../tags/tag439.xml"/><Relationship Id="rId42" Type="http://schemas.openxmlformats.org/officeDocument/2006/relationships/tags" Target="../tags/tag460.xml"/><Relationship Id="rId47" Type="http://schemas.openxmlformats.org/officeDocument/2006/relationships/tags" Target="../tags/tag465.xml"/><Relationship Id="rId63" Type="http://schemas.openxmlformats.org/officeDocument/2006/relationships/tags" Target="../tags/tag481.xml"/><Relationship Id="rId68" Type="http://schemas.openxmlformats.org/officeDocument/2006/relationships/tags" Target="../tags/tag486.xml"/><Relationship Id="rId84" Type="http://schemas.openxmlformats.org/officeDocument/2006/relationships/tags" Target="../tags/tag502.xml"/><Relationship Id="rId89" Type="http://schemas.openxmlformats.org/officeDocument/2006/relationships/tags" Target="../tags/tag507.xml"/><Relationship Id="rId112" Type="http://schemas.openxmlformats.org/officeDocument/2006/relationships/tags" Target="../tags/tag530.xml"/><Relationship Id="rId133" Type="http://schemas.openxmlformats.org/officeDocument/2006/relationships/tags" Target="../tags/tag551.xml"/><Relationship Id="rId138" Type="http://schemas.openxmlformats.org/officeDocument/2006/relationships/tags" Target="../tags/tag556.xml"/><Relationship Id="rId154" Type="http://schemas.openxmlformats.org/officeDocument/2006/relationships/tags" Target="../tags/tag572.xml"/><Relationship Id="rId159" Type="http://schemas.openxmlformats.org/officeDocument/2006/relationships/tags" Target="../tags/tag577.xml"/><Relationship Id="rId170" Type="http://schemas.openxmlformats.org/officeDocument/2006/relationships/image" Target="../media/image4.png"/><Relationship Id="rId16" Type="http://schemas.openxmlformats.org/officeDocument/2006/relationships/tags" Target="../tags/tag434.xml"/><Relationship Id="rId107" Type="http://schemas.openxmlformats.org/officeDocument/2006/relationships/tags" Target="../tags/tag525.xml"/><Relationship Id="rId11" Type="http://schemas.openxmlformats.org/officeDocument/2006/relationships/tags" Target="../tags/tag429.xml"/><Relationship Id="rId32" Type="http://schemas.openxmlformats.org/officeDocument/2006/relationships/tags" Target="../tags/tag450.xml"/><Relationship Id="rId37" Type="http://schemas.openxmlformats.org/officeDocument/2006/relationships/tags" Target="../tags/tag455.xml"/><Relationship Id="rId53" Type="http://schemas.openxmlformats.org/officeDocument/2006/relationships/tags" Target="../tags/tag471.xml"/><Relationship Id="rId58" Type="http://schemas.openxmlformats.org/officeDocument/2006/relationships/tags" Target="../tags/tag476.xml"/><Relationship Id="rId74" Type="http://schemas.openxmlformats.org/officeDocument/2006/relationships/tags" Target="../tags/tag492.xml"/><Relationship Id="rId79" Type="http://schemas.openxmlformats.org/officeDocument/2006/relationships/tags" Target="../tags/tag497.xml"/><Relationship Id="rId102" Type="http://schemas.openxmlformats.org/officeDocument/2006/relationships/tags" Target="../tags/tag520.xml"/><Relationship Id="rId123" Type="http://schemas.openxmlformats.org/officeDocument/2006/relationships/tags" Target="../tags/tag541.xml"/><Relationship Id="rId128" Type="http://schemas.openxmlformats.org/officeDocument/2006/relationships/tags" Target="../tags/tag546.xml"/><Relationship Id="rId144" Type="http://schemas.openxmlformats.org/officeDocument/2006/relationships/tags" Target="../tags/tag562.xml"/><Relationship Id="rId149" Type="http://schemas.openxmlformats.org/officeDocument/2006/relationships/tags" Target="../tags/tag567.xml"/><Relationship Id="rId5" Type="http://schemas.openxmlformats.org/officeDocument/2006/relationships/tags" Target="../tags/tag423.xml"/><Relationship Id="rId90" Type="http://schemas.openxmlformats.org/officeDocument/2006/relationships/tags" Target="../tags/tag508.xml"/><Relationship Id="rId95" Type="http://schemas.openxmlformats.org/officeDocument/2006/relationships/tags" Target="../tags/tag513.xml"/><Relationship Id="rId160" Type="http://schemas.openxmlformats.org/officeDocument/2006/relationships/tags" Target="../tags/tag578.xml"/><Relationship Id="rId165" Type="http://schemas.openxmlformats.org/officeDocument/2006/relationships/tags" Target="../tags/tag583.xml"/><Relationship Id="rId22" Type="http://schemas.openxmlformats.org/officeDocument/2006/relationships/tags" Target="../tags/tag440.xml"/><Relationship Id="rId27" Type="http://schemas.openxmlformats.org/officeDocument/2006/relationships/tags" Target="../tags/tag445.xml"/><Relationship Id="rId43" Type="http://schemas.openxmlformats.org/officeDocument/2006/relationships/tags" Target="../tags/tag461.xml"/><Relationship Id="rId48" Type="http://schemas.openxmlformats.org/officeDocument/2006/relationships/tags" Target="../tags/tag466.xml"/><Relationship Id="rId64" Type="http://schemas.openxmlformats.org/officeDocument/2006/relationships/tags" Target="../tags/tag482.xml"/><Relationship Id="rId69" Type="http://schemas.openxmlformats.org/officeDocument/2006/relationships/tags" Target="../tags/tag487.xml"/><Relationship Id="rId113" Type="http://schemas.openxmlformats.org/officeDocument/2006/relationships/tags" Target="../tags/tag531.xml"/><Relationship Id="rId118" Type="http://schemas.openxmlformats.org/officeDocument/2006/relationships/tags" Target="../tags/tag536.xml"/><Relationship Id="rId134" Type="http://schemas.openxmlformats.org/officeDocument/2006/relationships/tags" Target="../tags/tag552.xml"/><Relationship Id="rId139" Type="http://schemas.openxmlformats.org/officeDocument/2006/relationships/tags" Target="../tags/tag557.xml"/><Relationship Id="rId80" Type="http://schemas.openxmlformats.org/officeDocument/2006/relationships/tags" Target="../tags/tag498.xml"/><Relationship Id="rId85" Type="http://schemas.openxmlformats.org/officeDocument/2006/relationships/tags" Target="../tags/tag503.xml"/><Relationship Id="rId150" Type="http://schemas.openxmlformats.org/officeDocument/2006/relationships/tags" Target="../tags/tag568.xml"/><Relationship Id="rId155" Type="http://schemas.openxmlformats.org/officeDocument/2006/relationships/tags" Target="../tags/tag573.xml"/><Relationship Id="rId171" Type="http://schemas.openxmlformats.org/officeDocument/2006/relationships/image" Target="../media/image14.png"/><Relationship Id="rId12" Type="http://schemas.openxmlformats.org/officeDocument/2006/relationships/tags" Target="../tags/tag430.xml"/><Relationship Id="rId17" Type="http://schemas.openxmlformats.org/officeDocument/2006/relationships/tags" Target="../tags/tag435.xml"/><Relationship Id="rId33" Type="http://schemas.openxmlformats.org/officeDocument/2006/relationships/tags" Target="../tags/tag451.xml"/><Relationship Id="rId38" Type="http://schemas.openxmlformats.org/officeDocument/2006/relationships/tags" Target="../tags/tag456.xml"/><Relationship Id="rId59" Type="http://schemas.openxmlformats.org/officeDocument/2006/relationships/tags" Target="../tags/tag477.xml"/><Relationship Id="rId103" Type="http://schemas.openxmlformats.org/officeDocument/2006/relationships/tags" Target="../tags/tag521.xml"/><Relationship Id="rId108" Type="http://schemas.openxmlformats.org/officeDocument/2006/relationships/tags" Target="../tags/tag526.xml"/><Relationship Id="rId124" Type="http://schemas.openxmlformats.org/officeDocument/2006/relationships/tags" Target="../tags/tag542.xml"/><Relationship Id="rId129" Type="http://schemas.openxmlformats.org/officeDocument/2006/relationships/tags" Target="../tags/tag547.xml"/><Relationship Id="rId54" Type="http://schemas.openxmlformats.org/officeDocument/2006/relationships/tags" Target="../tags/tag472.xml"/><Relationship Id="rId70" Type="http://schemas.openxmlformats.org/officeDocument/2006/relationships/tags" Target="../tags/tag488.xml"/><Relationship Id="rId75" Type="http://schemas.openxmlformats.org/officeDocument/2006/relationships/tags" Target="../tags/tag493.xml"/><Relationship Id="rId91" Type="http://schemas.openxmlformats.org/officeDocument/2006/relationships/tags" Target="../tags/tag509.xml"/><Relationship Id="rId96" Type="http://schemas.openxmlformats.org/officeDocument/2006/relationships/tags" Target="../tags/tag514.xml"/><Relationship Id="rId140" Type="http://schemas.openxmlformats.org/officeDocument/2006/relationships/tags" Target="../tags/tag558.xml"/><Relationship Id="rId145" Type="http://schemas.openxmlformats.org/officeDocument/2006/relationships/tags" Target="../tags/tag563.xml"/><Relationship Id="rId161" Type="http://schemas.openxmlformats.org/officeDocument/2006/relationships/tags" Target="../tags/tag579.xml"/><Relationship Id="rId166" Type="http://schemas.openxmlformats.org/officeDocument/2006/relationships/tags" Target="../tags/tag584.xml"/><Relationship Id="rId1" Type="http://schemas.openxmlformats.org/officeDocument/2006/relationships/themeOverride" Target="../theme/themeOverride15.xml"/><Relationship Id="rId6" Type="http://schemas.openxmlformats.org/officeDocument/2006/relationships/tags" Target="../tags/tag424.xml"/><Relationship Id="rId15" Type="http://schemas.openxmlformats.org/officeDocument/2006/relationships/tags" Target="../tags/tag433.xml"/><Relationship Id="rId23" Type="http://schemas.openxmlformats.org/officeDocument/2006/relationships/tags" Target="../tags/tag441.xml"/><Relationship Id="rId28" Type="http://schemas.openxmlformats.org/officeDocument/2006/relationships/tags" Target="../tags/tag446.xml"/><Relationship Id="rId36" Type="http://schemas.openxmlformats.org/officeDocument/2006/relationships/tags" Target="../tags/tag454.xml"/><Relationship Id="rId49" Type="http://schemas.openxmlformats.org/officeDocument/2006/relationships/tags" Target="../tags/tag467.xml"/><Relationship Id="rId57" Type="http://schemas.openxmlformats.org/officeDocument/2006/relationships/tags" Target="../tags/tag475.xml"/><Relationship Id="rId106" Type="http://schemas.openxmlformats.org/officeDocument/2006/relationships/tags" Target="../tags/tag524.xml"/><Relationship Id="rId114" Type="http://schemas.openxmlformats.org/officeDocument/2006/relationships/tags" Target="../tags/tag532.xml"/><Relationship Id="rId119" Type="http://schemas.openxmlformats.org/officeDocument/2006/relationships/tags" Target="../tags/tag537.xml"/><Relationship Id="rId127" Type="http://schemas.openxmlformats.org/officeDocument/2006/relationships/tags" Target="../tags/tag545.xml"/><Relationship Id="rId10" Type="http://schemas.openxmlformats.org/officeDocument/2006/relationships/tags" Target="../tags/tag428.xml"/><Relationship Id="rId31" Type="http://schemas.openxmlformats.org/officeDocument/2006/relationships/tags" Target="../tags/tag449.xml"/><Relationship Id="rId44" Type="http://schemas.openxmlformats.org/officeDocument/2006/relationships/tags" Target="../tags/tag462.xml"/><Relationship Id="rId52" Type="http://schemas.openxmlformats.org/officeDocument/2006/relationships/tags" Target="../tags/tag470.xml"/><Relationship Id="rId60" Type="http://schemas.openxmlformats.org/officeDocument/2006/relationships/tags" Target="../tags/tag478.xml"/><Relationship Id="rId65" Type="http://schemas.openxmlformats.org/officeDocument/2006/relationships/tags" Target="../tags/tag483.xml"/><Relationship Id="rId73" Type="http://schemas.openxmlformats.org/officeDocument/2006/relationships/tags" Target="../tags/tag491.xml"/><Relationship Id="rId78" Type="http://schemas.openxmlformats.org/officeDocument/2006/relationships/tags" Target="../tags/tag496.xml"/><Relationship Id="rId81" Type="http://schemas.openxmlformats.org/officeDocument/2006/relationships/tags" Target="../tags/tag499.xml"/><Relationship Id="rId86" Type="http://schemas.openxmlformats.org/officeDocument/2006/relationships/tags" Target="../tags/tag504.xml"/><Relationship Id="rId94" Type="http://schemas.openxmlformats.org/officeDocument/2006/relationships/tags" Target="../tags/tag512.xml"/><Relationship Id="rId99" Type="http://schemas.openxmlformats.org/officeDocument/2006/relationships/tags" Target="../tags/tag517.xml"/><Relationship Id="rId101" Type="http://schemas.openxmlformats.org/officeDocument/2006/relationships/tags" Target="../tags/tag519.xml"/><Relationship Id="rId122" Type="http://schemas.openxmlformats.org/officeDocument/2006/relationships/tags" Target="../tags/tag540.xml"/><Relationship Id="rId130" Type="http://schemas.openxmlformats.org/officeDocument/2006/relationships/tags" Target="../tags/tag548.xml"/><Relationship Id="rId135" Type="http://schemas.openxmlformats.org/officeDocument/2006/relationships/tags" Target="../tags/tag553.xml"/><Relationship Id="rId143" Type="http://schemas.openxmlformats.org/officeDocument/2006/relationships/tags" Target="../tags/tag561.xml"/><Relationship Id="rId148" Type="http://schemas.openxmlformats.org/officeDocument/2006/relationships/tags" Target="../tags/tag566.xml"/><Relationship Id="rId151" Type="http://schemas.openxmlformats.org/officeDocument/2006/relationships/tags" Target="../tags/tag569.xml"/><Relationship Id="rId156" Type="http://schemas.openxmlformats.org/officeDocument/2006/relationships/tags" Target="../tags/tag574.xml"/><Relationship Id="rId164" Type="http://schemas.openxmlformats.org/officeDocument/2006/relationships/tags" Target="../tags/tag582.xml"/><Relationship Id="rId169" Type="http://schemas.openxmlformats.org/officeDocument/2006/relationships/slideLayout" Target="../slideLayouts/slideLayout2.xml"/><Relationship Id="rId4" Type="http://schemas.openxmlformats.org/officeDocument/2006/relationships/tags" Target="../tags/tag422.xml"/><Relationship Id="rId9" Type="http://schemas.openxmlformats.org/officeDocument/2006/relationships/tags" Target="../tags/tag427.xml"/><Relationship Id="rId172" Type="http://schemas.openxmlformats.org/officeDocument/2006/relationships/image" Target="../media/image15.png"/><Relationship Id="rId13" Type="http://schemas.openxmlformats.org/officeDocument/2006/relationships/tags" Target="../tags/tag431.xml"/><Relationship Id="rId18" Type="http://schemas.openxmlformats.org/officeDocument/2006/relationships/tags" Target="../tags/tag436.xml"/><Relationship Id="rId39" Type="http://schemas.openxmlformats.org/officeDocument/2006/relationships/tags" Target="../tags/tag457.xml"/><Relationship Id="rId109" Type="http://schemas.openxmlformats.org/officeDocument/2006/relationships/tags" Target="../tags/tag527.xml"/><Relationship Id="rId34" Type="http://schemas.openxmlformats.org/officeDocument/2006/relationships/tags" Target="../tags/tag452.xml"/><Relationship Id="rId50" Type="http://schemas.openxmlformats.org/officeDocument/2006/relationships/tags" Target="../tags/tag468.xml"/><Relationship Id="rId55" Type="http://schemas.openxmlformats.org/officeDocument/2006/relationships/tags" Target="../tags/tag473.xml"/><Relationship Id="rId76" Type="http://schemas.openxmlformats.org/officeDocument/2006/relationships/tags" Target="../tags/tag494.xml"/><Relationship Id="rId97" Type="http://schemas.openxmlformats.org/officeDocument/2006/relationships/tags" Target="../tags/tag515.xml"/><Relationship Id="rId104" Type="http://schemas.openxmlformats.org/officeDocument/2006/relationships/tags" Target="../tags/tag522.xml"/><Relationship Id="rId120" Type="http://schemas.openxmlformats.org/officeDocument/2006/relationships/tags" Target="../tags/tag538.xml"/><Relationship Id="rId125" Type="http://schemas.openxmlformats.org/officeDocument/2006/relationships/tags" Target="../tags/tag543.xml"/><Relationship Id="rId141" Type="http://schemas.openxmlformats.org/officeDocument/2006/relationships/tags" Target="../tags/tag559.xml"/><Relationship Id="rId146" Type="http://schemas.openxmlformats.org/officeDocument/2006/relationships/tags" Target="../tags/tag564.xml"/><Relationship Id="rId167" Type="http://schemas.openxmlformats.org/officeDocument/2006/relationships/tags" Target="../tags/tag585.xml"/><Relationship Id="rId7" Type="http://schemas.openxmlformats.org/officeDocument/2006/relationships/tags" Target="../tags/tag425.xml"/><Relationship Id="rId71" Type="http://schemas.openxmlformats.org/officeDocument/2006/relationships/tags" Target="../tags/tag489.xml"/><Relationship Id="rId92" Type="http://schemas.openxmlformats.org/officeDocument/2006/relationships/tags" Target="../tags/tag510.xml"/><Relationship Id="rId162" Type="http://schemas.openxmlformats.org/officeDocument/2006/relationships/tags" Target="../tags/tag580.xml"/><Relationship Id="rId2" Type="http://schemas.openxmlformats.org/officeDocument/2006/relationships/tags" Target="../tags/tag420.xml"/><Relationship Id="rId29" Type="http://schemas.openxmlformats.org/officeDocument/2006/relationships/tags" Target="../tags/tag447.xml"/><Relationship Id="rId24" Type="http://schemas.openxmlformats.org/officeDocument/2006/relationships/tags" Target="../tags/tag442.xml"/><Relationship Id="rId40" Type="http://schemas.openxmlformats.org/officeDocument/2006/relationships/tags" Target="../tags/tag458.xml"/><Relationship Id="rId45" Type="http://schemas.openxmlformats.org/officeDocument/2006/relationships/tags" Target="../tags/tag463.xml"/><Relationship Id="rId66" Type="http://schemas.openxmlformats.org/officeDocument/2006/relationships/tags" Target="../tags/tag484.xml"/><Relationship Id="rId87" Type="http://schemas.openxmlformats.org/officeDocument/2006/relationships/tags" Target="../tags/tag505.xml"/><Relationship Id="rId110" Type="http://schemas.openxmlformats.org/officeDocument/2006/relationships/tags" Target="../tags/tag528.xml"/><Relationship Id="rId115" Type="http://schemas.openxmlformats.org/officeDocument/2006/relationships/tags" Target="../tags/tag533.xml"/><Relationship Id="rId131" Type="http://schemas.openxmlformats.org/officeDocument/2006/relationships/tags" Target="../tags/tag549.xml"/><Relationship Id="rId136" Type="http://schemas.openxmlformats.org/officeDocument/2006/relationships/tags" Target="../tags/tag554.xml"/><Relationship Id="rId157" Type="http://schemas.openxmlformats.org/officeDocument/2006/relationships/tags" Target="../tags/tag575.xml"/><Relationship Id="rId61" Type="http://schemas.openxmlformats.org/officeDocument/2006/relationships/tags" Target="../tags/tag479.xml"/><Relationship Id="rId82" Type="http://schemas.openxmlformats.org/officeDocument/2006/relationships/tags" Target="../tags/tag500.xml"/><Relationship Id="rId152" Type="http://schemas.openxmlformats.org/officeDocument/2006/relationships/tags" Target="../tags/tag570.xml"/><Relationship Id="rId19" Type="http://schemas.openxmlformats.org/officeDocument/2006/relationships/tags" Target="../tags/tag437.xml"/><Relationship Id="rId14" Type="http://schemas.openxmlformats.org/officeDocument/2006/relationships/tags" Target="../tags/tag432.xml"/><Relationship Id="rId30" Type="http://schemas.openxmlformats.org/officeDocument/2006/relationships/tags" Target="../tags/tag448.xml"/><Relationship Id="rId35" Type="http://schemas.openxmlformats.org/officeDocument/2006/relationships/tags" Target="../tags/tag453.xml"/><Relationship Id="rId56" Type="http://schemas.openxmlformats.org/officeDocument/2006/relationships/tags" Target="../tags/tag474.xml"/><Relationship Id="rId77" Type="http://schemas.openxmlformats.org/officeDocument/2006/relationships/tags" Target="../tags/tag495.xml"/><Relationship Id="rId100" Type="http://schemas.openxmlformats.org/officeDocument/2006/relationships/tags" Target="../tags/tag518.xml"/><Relationship Id="rId105" Type="http://schemas.openxmlformats.org/officeDocument/2006/relationships/tags" Target="../tags/tag523.xml"/><Relationship Id="rId126" Type="http://schemas.openxmlformats.org/officeDocument/2006/relationships/tags" Target="../tags/tag544.xml"/><Relationship Id="rId147" Type="http://schemas.openxmlformats.org/officeDocument/2006/relationships/tags" Target="../tags/tag565.xml"/><Relationship Id="rId168" Type="http://schemas.openxmlformats.org/officeDocument/2006/relationships/tags" Target="../tags/tag586.xml"/><Relationship Id="rId8" Type="http://schemas.openxmlformats.org/officeDocument/2006/relationships/tags" Target="../tags/tag426.xml"/><Relationship Id="rId51" Type="http://schemas.openxmlformats.org/officeDocument/2006/relationships/tags" Target="../tags/tag469.xml"/><Relationship Id="rId72" Type="http://schemas.openxmlformats.org/officeDocument/2006/relationships/tags" Target="../tags/tag490.xml"/><Relationship Id="rId93" Type="http://schemas.openxmlformats.org/officeDocument/2006/relationships/tags" Target="../tags/tag511.xml"/><Relationship Id="rId98" Type="http://schemas.openxmlformats.org/officeDocument/2006/relationships/tags" Target="../tags/tag516.xml"/><Relationship Id="rId121" Type="http://schemas.openxmlformats.org/officeDocument/2006/relationships/tags" Target="../tags/tag539.xml"/><Relationship Id="rId142" Type="http://schemas.openxmlformats.org/officeDocument/2006/relationships/tags" Target="../tags/tag560.xml"/><Relationship Id="rId163" Type="http://schemas.openxmlformats.org/officeDocument/2006/relationships/tags" Target="../tags/tag581.xml"/><Relationship Id="rId3" Type="http://schemas.openxmlformats.org/officeDocument/2006/relationships/tags" Target="../tags/tag421.xml"/><Relationship Id="rId25" Type="http://schemas.openxmlformats.org/officeDocument/2006/relationships/tags" Target="../tags/tag443.xml"/><Relationship Id="rId46" Type="http://schemas.openxmlformats.org/officeDocument/2006/relationships/tags" Target="../tags/tag464.xml"/><Relationship Id="rId67" Type="http://schemas.openxmlformats.org/officeDocument/2006/relationships/tags" Target="../tags/tag485.xml"/><Relationship Id="rId116" Type="http://schemas.openxmlformats.org/officeDocument/2006/relationships/tags" Target="../tags/tag534.xml"/><Relationship Id="rId137" Type="http://schemas.openxmlformats.org/officeDocument/2006/relationships/tags" Target="../tags/tag555.xml"/><Relationship Id="rId158" Type="http://schemas.openxmlformats.org/officeDocument/2006/relationships/tags" Target="../tags/tag576.xml"/><Relationship Id="rId20" Type="http://schemas.openxmlformats.org/officeDocument/2006/relationships/tags" Target="../tags/tag438.xml"/><Relationship Id="rId41" Type="http://schemas.openxmlformats.org/officeDocument/2006/relationships/tags" Target="../tags/tag459.xml"/><Relationship Id="rId62" Type="http://schemas.openxmlformats.org/officeDocument/2006/relationships/tags" Target="../tags/tag480.xml"/><Relationship Id="rId83" Type="http://schemas.openxmlformats.org/officeDocument/2006/relationships/tags" Target="../tags/tag501.xml"/><Relationship Id="rId88" Type="http://schemas.openxmlformats.org/officeDocument/2006/relationships/tags" Target="../tags/tag506.xml"/><Relationship Id="rId111" Type="http://schemas.openxmlformats.org/officeDocument/2006/relationships/tags" Target="../tags/tag529.xml"/><Relationship Id="rId132" Type="http://schemas.openxmlformats.org/officeDocument/2006/relationships/tags" Target="../tags/tag550.xml"/><Relationship Id="rId153" Type="http://schemas.openxmlformats.org/officeDocument/2006/relationships/tags" Target="../tags/tag571.xml"/></Relationships>
</file>

<file path=ppt/slides/_rels/slide36.xml.rels><?xml version="1.0" encoding="UTF-8" standalone="yes"?>
<Relationships xmlns="http://schemas.openxmlformats.org/package/2006/relationships"><Relationship Id="rId117" Type="http://schemas.openxmlformats.org/officeDocument/2006/relationships/tags" Target="../tags/tag702.xml"/><Relationship Id="rId21" Type="http://schemas.openxmlformats.org/officeDocument/2006/relationships/tags" Target="../tags/tag606.xml"/><Relationship Id="rId42" Type="http://schemas.openxmlformats.org/officeDocument/2006/relationships/tags" Target="../tags/tag627.xml"/><Relationship Id="rId63" Type="http://schemas.openxmlformats.org/officeDocument/2006/relationships/tags" Target="../tags/tag648.xml"/><Relationship Id="rId84" Type="http://schemas.openxmlformats.org/officeDocument/2006/relationships/tags" Target="../tags/tag669.xml"/><Relationship Id="rId138" Type="http://schemas.openxmlformats.org/officeDocument/2006/relationships/tags" Target="../tags/tag723.xml"/><Relationship Id="rId159" Type="http://schemas.openxmlformats.org/officeDocument/2006/relationships/tags" Target="../tags/tag744.xml"/><Relationship Id="rId170" Type="http://schemas.openxmlformats.org/officeDocument/2006/relationships/tags" Target="../tags/tag755.xml"/><Relationship Id="rId191" Type="http://schemas.openxmlformats.org/officeDocument/2006/relationships/tags" Target="../tags/tag776.xml"/><Relationship Id="rId196" Type="http://schemas.openxmlformats.org/officeDocument/2006/relationships/tags" Target="../tags/tag781.xml"/><Relationship Id="rId200" Type="http://schemas.openxmlformats.org/officeDocument/2006/relationships/tags" Target="../tags/tag785.xml"/><Relationship Id="rId16" Type="http://schemas.openxmlformats.org/officeDocument/2006/relationships/tags" Target="../tags/tag601.xml"/><Relationship Id="rId107" Type="http://schemas.openxmlformats.org/officeDocument/2006/relationships/tags" Target="../tags/tag692.xml"/><Relationship Id="rId11" Type="http://schemas.openxmlformats.org/officeDocument/2006/relationships/tags" Target="../tags/tag596.xml"/><Relationship Id="rId32" Type="http://schemas.openxmlformats.org/officeDocument/2006/relationships/tags" Target="../tags/tag617.xml"/><Relationship Id="rId37" Type="http://schemas.openxmlformats.org/officeDocument/2006/relationships/tags" Target="../tags/tag622.xml"/><Relationship Id="rId53" Type="http://schemas.openxmlformats.org/officeDocument/2006/relationships/tags" Target="../tags/tag638.xml"/><Relationship Id="rId58" Type="http://schemas.openxmlformats.org/officeDocument/2006/relationships/tags" Target="../tags/tag643.xml"/><Relationship Id="rId74" Type="http://schemas.openxmlformats.org/officeDocument/2006/relationships/tags" Target="../tags/tag659.xml"/><Relationship Id="rId79" Type="http://schemas.openxmlformats.org/officeDocument/2006/relationships/tags" Target="../tags/tag664.xml"/><Relationship Id="rId102" Type="http://schemas.openxmlformats.org/officeDocument/2006/relationships/tags" Target="../tags/tag687.xml"/><Relationship Id="rId123" Type="http://schemas.openxmlformats.org/officeDocument/2006/relationships/tags" Target="../tags/tag708.xml"/><Relationship Id="rId128" Type="http://schemas.openxmlformats.org/officeDocument/2006/relationships/tags" Target="../tags/tag713.xml"/><Relationship Id="rId144" Type="http://schemas.openxmlformats.org/officeDocument/2006/relationships/tags" Target="../tags/tag729.xml"/><Relationship Id="rId149" Type="http://schemas.openxmlformats.org/officeDocument/2006/relationships/tags" Target="../tags/tag734.xml"/><Relationship Id="rId5" Type="http://schemas.openxmlformats.org/officeDocument/2006/relationships/tags" Target="../tags/tag590.xml"/><Relationship Id="rId90" Type="http://schemas.openxmlformats.org/officeDocument/2006/relationships/tags" Target="../tags/tag675.xml"/><Relationship Id="rId95" Type="http://schemas.openxmlformats.org/officeDocument/2006/relationships/tags" Target="../tags/tag680.xml"/><Relationship Id="rId160" Type="http://schemas.openxmlformats.org/officeDocument/2006/relationships/tags" Target="../tags/tag745.xml"/><Relationship Id="rId165" Type="http://schemas.openxmlformats.org/officeDocument/2006/relationships/tags" Target="../tags/tag750.xml"/><Relationship Id="rId181" Type="http://schemas.openxmlformats.org/officeDocument/2006/relationships/tags" Target="../tags/tag766.xml"/><Relationship Id="rId186" Type="http://schemas.openxmlformats.org/officeDocument/2006/relationships/tags" Target="../tags/tag771.xml"/><Relationship Id="rId22" Type="http://schemas.openxmlformats.org/officeDocument/2006/relationships/tags" Target="../tags/tag607.xml"/><Relationship Id="rId27" Type="http://schemas.openxmlformats.org/officeDocument/2006/relationships/tags" Target="../tags/tag612.xml"/><Relationship Id="rId43" Type="http://schemas.openxmlformats.org/officeDocument/2006/relationships/tags" Target="../tags/tag628.xml"/><Relationship Id="rId48" Type="http://schemas.openxmlformats.org/officeDocument/2006/relationships/tags" Target="../tags/tag633.xml"/><Relationship Id="rId64" Type="http://schemas.openxmlformats.org/officeDocument/2006/relationships/tags" Target="../tags/tag649.xml"/><Relationship Id="rId69" Type="http://schemas.openxmlformats.org/officeDocument/2006/relationships/tags" Target="../tags/tag654.xml"/><Relationship Id="rId113" Type="http://schemas.openxmlformats.org/officeDocument/2006/relationships/tags" Target="../tags/tag698.xml"/><Relationship Id="rId118" Type="http://schemas.openxmlformats.org/officeDocument/2006/relationships/tags" Target="../tags/tag703.xml"/><Relationship Id="rId134" Type="http://schemas.openxmlformats.org/officeDocument/2006/relationships/tags" Target="../tags/tag719.xml"/><Relationship Id="rId139" Type="http://schemas.openxmlformats.org/officeDocument/2006/relationships/tags" Target="../tags/tag724.xml"/><Relationship Id="rId80" Type="http://schemas.openxmlformats.org/officeDocument/2006/relationships/tags" Target="../tags/tag665.xml"/><Relationship Id="rId85" Type="http://schemas.openxmlformats.org/officeDocument/2006/relationships/tags" Target="../tags/tag670.xml"/><Relationship Id="rId150" Type="http://schemas.openxmlformats.org/officeDocument/2006/relationships/tags" Target="../tags/tag735.xml"/><Relationship Id="rId155" Type="http://schemas.openxmlformats.org/officeDocument/2006/relationships/tags" Target="../tags/tag740.xml"/><Relationship Id="rId171" Type="http://schemas.openxmlformats.org/officeDocument/2006/relationships/tags" Target="../tags/tag756.xml"/><Relationship Id="rId176" Type="http://schemas.openxmlformats.org/officeDocument/2006/relationships/tags" Target="../tags/tag761.xml"/><Relationship Id="rId192" Type="http://schemas.openxmlformats.org/officeDocument/2006/relationships/tags" Target="../tags/tag777.xml"/><Relationship Id="rId197" Type="http://schemas.openxmlformats.org/officeDocument/2006/relationships/tags" Target="../tags/tag782.xml"/><Relationship Id="rId201" Type="http://schemas.openxmlformats.org/officeDocument/2006/relationships/slideLayout" Target="../slideLayouts/slideLayout1.xml"/><Relationship Id="rId12" Type="http://schemas.openxmlformats.org/officeDocument/2006/relationships/tags" Target="../tags/tag597.xml"/><Relationship Id="rId17" Type="http://schemas.openxmlformats.org/officeDocument/2006/relationships/tags" Target="../tags/tag602.xml"/><Relationship Id="rId33" Type="http://schemas.openxmlformats.org/officeDocument/2006/relationships/tags" Target="../tags/tag618.xml"/><Relationship Id="rId38" Type="http://schemas.openxmlformats.org/officeDocument/2006/relationships/tags" Target="../tags/tag623.xml"/><Relationship Id="rId59" Type="http://schemas.openxmlformats.org/officeDocument/2006/relationships/tags" Target="../tags/tag644.xml"/><Relationship Id="rId103" Type="http://schemas.openxmlformats.org/officeDocument/2006/relationships/tags" Target="../tags/tag688.xml"/><Relationship Id="rId108" Type="http://schemas.openxmlformats.org/officeDocument/2006/relationships/tags" Target="../tags/tag693.xml"/><Relationship Id="rId124" Type="http://schemas.openxmlformats.org/officeDocument/2006/relationships/tags" Target="../tags/tag709.xml"/><Relationship Id="rId129" Type="http://schemas.openxmlformats.org/officeDocument/2006/relationships/tags" Target="../tags/tag714.xml"/><Relationship Id="rId54" Type="http://schemas.openxmlformats.org/officeDocument/2006/relationships/tags" Target="../tags/tag639.xml"/><Relationship Id="rId70" Type="http://schemas.openxmlformats.org/officeDocument/2006/relationships/tags" Target="../tags/tag655.xml"/><Relationship Id="rId75" Type="http://schemas.openxmlformats.org/officeDocument/2006/relationships/tags" Target="../tags/tag660.xml"/><Relationship Id="rId91" Type="http://schemas.openxmlformats.org/officeDocument/2006/relationships/tags" Target="../tags/tag676.xml"/><Relationship Id="rId96" Type="http://schemas.openxmlformats.org/officeDocument/2006/relationships/tags" Target="../tags/tag681.xml"/><Relationship Id="rId140" Type="http://schemas.openxmlformats.org/officeDocument/2006/relationships/tags" Target="../tags/tag725.xml"/><Relationship Id="rId145" Type="http://schemas.openxmlformats.org/officeDocument/2006/relationships/tags" Target="../tags/tag730.xml"/><Relationship Id="rId161" Type="http://schemas.openxmlformats.org/officeDocument/2006/relationships/tags" Target="../tags/tag746.xml"/><Relationship Id="rId166" Type="http://schemas.openxmlformats.org/officeDocument/2006/relationships/tags" Target="../tags/tag751.xml"/><Relationship Id="rId182" Type="http://schemas.openxmlformats.org/officeDocument/2006/relationships/tags" Target="../tags/tag767.xml"/><Relationship Id="rId187" Type="http://schemas.openxmlformats.org/officeDocument/2006/relationships/tags" Target="../tags/tag772.xml"/><Relationship Id="rId1" Type="http://schemas.openxmlformats.org/officeDocument/2006/relationships/themeOverride" Target="../theme/themeOverride16.xml"/><Relationship Id="rId6" Type="http://schemas.openxmlformats.org/officeDocument/2006/relationships/tags" Target="../tags/tag591.xml"/><Relationship Id="rId23" Type="http://schemas.openxmlformats.org/officeDocument/2006/relationships/tags" Target="../tags/tag608.xml"/><Relationship Id="rId28" Type="http://schemas.openxmlformats.org/officeDocument/2006/relationships/tags" Target="../tags/tag613.xml"/><Relationship Id="rId49" Type="http://schemas.openxmlformats.org/officeDocument/2006/relationships/tags" Target="../tags/tag634.xml"/><Relationship Id="rId114" Type="http://schemas.openxmlformats.org/officeDocument/2006/relationships/tags" Target="../tags/tag699.xml"/><Relationship Id="rId119" Type="http://schemas.openxmlformats.org/officeDocument/2006/relationships/tags" Target="../tags/tag704.xml"/><Relationship Id="rId44" Type="http://schemas.openxmlformats.org/officeDocument/2006/relationships/tags" Target="../tags/tag629.xml"/><Relationship Id="rId60" Type="http://schemas.openxmlformats.org/officeDocument/2006/relationships/tags" Target="../tags/tag645.xml"/><Relationship Id="rId65" Type="http://schemas.openxmlformats.org/officeDocument/2006/relationships/tags" Target="../tags/tag650.xml"/><Relationship Id="rId81" Type="http://schemas.openxmlformats.org/officeDocument/2006/relationships/tags" Target="../tags/tag666.xml"/><Relationship Id="rId86" Type="http://schemas.openxmlformats.org/officeDocument/2006/relationships/tags" Target="../tags/tag671.xml"/><Relationship Id="rId130" Type="http://schemas.openxmlformats.org/officeDocument/2006/relationships/tags" Target="../tags/tag715.xml"/><Relationship Id="rId135" Type="http://schemas.openxmlformats.org/officeDocument/2006/relationships/tags" Target="../tags/tag720.xml"/><Relationship Id="rId151" Type="http://schemas.openxmlformats.org/officeDocument/2006/relationships/tags" Target="../tags/tag736.xml"/><Relationship Id="rId156" Type="http://schemas.openxmlformats.org/officeDocument/2006/relationships/tags" Target="../tags/tag741.xml"/><Relationship Id="rId177" Type="http://schemas.openxmlformats.org/officeDocument/2006/relationships/tags" Target="../tags/tag762.xml"/><Relationship Id="rId198" Type="http://schemas.openxmlformats.org/officeDocument/2006/relationships/tags" Target="../tags/tag783.xml"/><Relationship Id="rId172" Type="http://schemas.openxmlformats.org/officeDocument/2006/relationships/tags" Target="../tags/tag757.xml"/><Relationship Id="rId193" Type="http://schemas.openxmlformats.org/officeDocument/2006/relationships/tags" Target="../tags/tag778.xml"/><Relationship Id="rId202" Type="http://schemas.openxmlformats.org/officeDocument/2006/relationships/image" Target="../media/image4.png"/><Relationship Id="rId13" Type="http://schemas.openxmlformats.org/officeDocument/2006/relationships/tags" Target="../tags/tag598.xml"/><Relationship Id="rId18" Type="http://schemas.openxmlformats.org/officeDocument/2006/relationships/tags" Target="../tags/tag603.xml"/><Relationship Id="rId39" Type="http://schemas.openxmlformats.org/officeDocument/2006/relationships/tags" Target="../tags/tag624.xml"/><Relationship Id="rId109" Type="http://schemas.openxmlformats.org/officeDocument/2006/relationships/tags" Target="../tags/tag694.xml"/><Relationship Id="rId34" Type="http://schemas.openxmlformats.org/officeDocument/2006/relationships/tags" Target="../tags/tag619.xml"/><Relationship Id="rId50" Type="http://schemas.openxmlformats.org/officeDocument/2006/relationships/tags" Target="../tags/tag635.xml"/><Relationship Id="rId55" Type="http://schemas.openxmlformats.org/officeDocument/2006/relationships/tags" Target="../tags/tag640.xml"/><Relationship Id="rId76" Type="http://schemas.openxmlformats.org/officeDocument/2006/relationships/tags" Target="../tags/tag661.xml"/><Relationship Id="rId97" Type="http://schemas.openxmlformats.org/officeDocument/2006/relationships/tags" Target="../tags/tag682.xml"/><Relationship Id="rId104" Type="http://schemas.openxmlformats.org/officeDocument/2006/relationships/tags" Target="../tags/tag689.xml"/><Relationship Id="rId120" Type="http://schemas.openxmlformats.org/officeDocument/2006/relationships/tags" Target="../tags/tag705.xml"/><Relationship Id="rId125" Type="http://schemas.openxmlformats.org/officeDocument/2006/relationships/tags" Target="../tags/tag710.xml"/><Relationship Id="rId141" Type="http://schemas.openxmlformats.org/officeDocument/2006/relationships/tags" Target="../tags/tag726.xml"/><Relationship Id="rId146" Type="http://schemas.openxmlformats.org/officeDocument/2006/relationships/tags" Target="../tags/tag731.xml"/><Relationship Id="rId167" Type="http://schemas.openxmlformats.org/officeDocument/2006/relationships/tags" Target="../tags/tag752.xml"/><Relationship Id="rId188" Type="http://schemas.openxmlformats.org/officeDocument/2006/relationships/tags" Target="../tags/tag773.xml"/><Relationship Id="rId7" Type="http://schemas.openxmlformats.org/officeDocument/2006/relationships/tags" Target="../tags/tag592.xml"/><Relationship Id="rId71" Type="http://schemas.openxmlformats.org/officeDocument/2006/relationships/tags" Target="../tags/tag656.xml"/><Relationship Id="rId92" Type="http://schemas.openxmlformats.org/officeDocument/2006/relationships/tags" Target="../tags/tag677.xml"/><Relationship Id="rId162" Type="http://schemas.openxmlformats.org/officeDocument/2006/relationships/tags" Target="../tags/tag747.xml"/><Relationship Id="rId183" Type="http://schemas.openxmlformats.org/officeDocument/2006/relationships/tags" Target="../tags/tag768.xml"/><Relationship Id="rId2" Type="http://schemas.openxmlformats.org/officeDocument/2006/relationships/tags" Target="../tags/tag587.xml"/><Relationship Id="rId29" Type="http://schemas.openxmlformats.org/officeDocument/2006/relationships/tags" Target="../tags/tag614.xml"/><Relationship Id="rId24" Type="http://schemas.openxmlformats.org/officeDocument/2006/relationships/tags" Target="../tags/tag609.xml"/><Relationship Id="rId40" Type="http://schemas.openxmlformats.org/officeDocument/2006/relationships/tags" Target="../tags/tag625.xml"/><Relationship Id="rId45" Type="http://schemas.openxmlformats.org/officeDocument/2006/relationships/tags" Target="../tags/tag630.xml"/><Relationship Id="rId66" Type="http://schemas.openxmlformats.org/officeDocument/2006/relationships/tags" Target="../tags/tag651.xml"/><Relationship Id="rId87" Type="http://schemas.openxmlformats.org/officeDocument/2006/relationships/tags" Target="../tags/tag672.xml"/><Relationship Id="rId110" Type="http://schemas.openxmlformats.org/officeDocument/2006/relationships/tags" Target="../tags/tag695.xml"/><Relationship Id="rId115" Type="http://schemas.openxmlformats.org/officeDocument/2006/relationships/tags" Target="../tags/tag700.xml"/><Relationship Id="rId131" Type="http://schemas.openxmlformats.org/officeDocument/2006/relationships/tags" Target="../tags/tag716.xml"/><Relationship Id="rId136" Type="http://schemas.openxmlformats.org/officeDocument/2006/relationships/tags" Target="../tags/tag721.xml"/><Relationship Id="rId157" Type="http://schemas.openxmlformats.org/officeDocument/2006/relationships/tags" Target="../tags/tag742.xml"/><Relationship Id="rId178" Type="http://schemas.openxmlformats.org/officeDocument/2006/relationships/tags" Target="../tags/tag763.xml"/><Relationship Id="rId61" Type="http://schemas.openxmlformats.org/officeDocument/2006/relationships/tags" Target="../tags/tag646.xml"/><Relationship Id="rId82" Type="http://schemas.openxmlformats.org/officeDocument/2006/relationships/tags" Target="../tags/tag667.xml"/><Relationship Id="rId152" Type="http://schemas.openxmlformats.org/officeDocument/2006/relationships/tags" Target="../tags/tag737.xml"/><Relationship Id="rId173" Type="http://schemas.openxmlformats.org/officeDocument/2006/relationships/tags" Target="../tags/tag758.xml"/><Relationship Id="rId194" Type="http://schemas.openxmlformats.org/officeDocument/2006/relationships/tags" Target="../tags/tag779.xml"/><Relationship Id="rId199" Type="http://schemas.openxmlformats.org/officeDocument/2006/relationships/tags" Target="../tags/tag784.xml"/><Relationship Id="rId19" Type="http://schemas.openxmlformats.org/officeDocument/2006/relationships/tags" Target="../tags/tag604.xml"/><Relationship Id="rId14" Type="http://schemas.openxmlformats.org/officeDocument/2006/relationships/tags" Target="../tags/tag599.xml"/><Relationship Id="rId30" Type="http://schemas.openxmlformats.org/officeDocument/2006/relationships/tags" Target="../tags/tag615.xml"/><Relationship Id="rId35" Type="http://schemas.openxmlformats.org/officeDocument/2006/relationships/tags" Target="../tags/tag620.xml"/><Relationship Id="rId56" Type="http://schemas.openxmlformats.org/officeDocument/2006/relationships/tags" Target="../tags/tag641.xml"/><Relationship Id="rId77" Type="http://schemas.openxmlformats.org/officeDocument/2006/relationships/tags" Target="../tags/tag662.xml"/><Relationship Id="rId100" Type="http://schemas.openxmlformats.org/officeDocument/2006/relationships/tags" Target="../tags/tag685.xml"/><Relationship Id="rId105" Type="http://schemas.openxmlformats.org/officeDocument/2006/relationships/tags" Target="../tags/tag690.xml"/><Relationship Id="rId126" Type="http://schemas.openxmlformats.org/officeDocument/2006/relationships/tags" Target="../tags/tag711.xml"/><Relationship Id="rId147" Type="http://schemas.openxmlformats.org/officeDocument/2006/relationships/tags" Target="../tags/tag732.xml"/><Relationship Id="rId168" Type="http://schemas.openxmlformats.org/officeDocument/2006/relationships/tags" Target="../tags/tag753.xml"/><Relationship Id="rId8" Type="http://schemas.openxmlformats.org/officeDocument/2006/relationships/tags" Target="../tags/tag593.xml"/><Relationship Id="rId51" Type="http://schemas.openxmlformats.org/officeDocument/2006/relationships/tags" Target="../tags/tag636.xml"/><Relationship Id="rId72" Type="http://schemas.openxmlformats.org/officeDocument/2006/relationships/tags" Target="../tags/tag657.xml"/><Relationship Id="rId93" Type="http://schemas.openxmlformats.org/officeDocument/2006/relationships/tags" Target="../tags/tag678.xml"/><Relationship Id="rId98" Type="http://schemas.openxmlformats.org/officeDocument/2006/relationships/tags" Target="../tags/tag683.xml"/><Relationship Id="rId121" Type="http://schemas.openxmlformats.org/officeDocument/2006/relationships/tags" Target="../tags/tag706.xml"/><Relationship Id="rId142" Type="http://schemas.openxmlformats.org/officeDocument/2006/relationships/tags" Target="../tags/tag727.xml"/><Relationship Id="rId163" Type="http://schemas.openxmlformats.org/officeDocument/2006/relationships/tags" Target="../tags/tag748.xml"/><Relationship Id="rId184" Type="http://schemas.openxmlformats.org/officeDocument/2006/relationships/tags" Target="../tags/tag769.xml"/><Relationship Id="rId189" Type="http://schemas.openxmlformats.org/officeDocument/2006/relationships/tags" Target="../tags/tag774.xml"/><Relationship Id="rId3" Type="http://schemas.openxmlformats.org/officeDocument/2006/relationships/tags" Target="../tags/tag588.xml"/><Relationship Id="rId25" Type="http://schemas.openxmlformats.org/officeDocument/2006/relationships/tags" Target="../tags/tag610.xml"/><Relationship Id="rId46" Type="http://schemas.openxmlformats.org/officeDocument/2006/relationships/tags" Target="../tags/tag631.xml"/><Relationship Id="rId67" Type="http://schemas.openxmlformats.org/officeDocument/2006/relationships/tags" Target="../tags/tag652.xml"/><Relationship Id="rId116" Type="http://schemas.openxmlformats.org/officeDocument/2006/relationships/tags" Target="../tags/tag701.xml"/><Relationship Id="rId137" Type="http://schemas.openxmlformats.org/officeDocument/2006/relationships/tags" Target="../tags/tag722.xml"/><Relationship Id="rId158" Type="http://schemas.openxmlformats.org/officeDocument/2006/relationships/tags" Target="../tags/tag743.xml"/><Relationship Id="rId20" Type="http://schemas.openxmlformats.org/officeDocument/2006/relationships/tags" Target="../tags/tag605.xml"/><Relationship Id="rId41" Type="http://schemas.openxmlformats.org/officeDocument/2006/relationships/tags" Target="../tags/tag626.xml"/><Relationship Id="rId62" Type="http://schemas.openxmlformats.org/officeDocument/2006/relationships/tags" Target="../tags/tag647.xml"/><Relationship Id="rId83" Type="http://schemas.openxmlformats.org/officeDocument/2006/relationships/tags" Target="../tags/tag668.xml"/><Relationship Id="rId88" Type="http://schemas.openxmlformats.org/officeDocument/2006/relationships/tags" Target="../tags/tag673.xml"/><Relationship Id="rId111" Type="http://schemas.openxmlformats.org/officeDocument/2006/relationships/tags" Target="../tags/tag696.xml"/><Relationship Id="rId132" Type="http://schemas.openxmlformats.org/officeDocument/2006/relationships/tags" Target="../tags/tag717.xml"/><Relationship Id="rId153" Type="http://schemas.openxmlformats.org/officeDocument/2006/relationships/tags" Target="../tags/tag738.xml"/><Relationship Id="rId174" Type="http://schemas.openxmlformats.org/officeDocument/2006/relationships/tags" Target="../tags/tag759.xml"/><Relationship Id="rId179" Type="http://schemas.openxmlformats.org/officeDocument/2006/relationships/tags" Target="../tags/tag764.xml"/><Relationship Id="rId195" Type="http://schemas.openxmlformats.org/officeDocument/2006/relationships/tags" Target="../tags/tag780.xml"/><Relationship Id="rId190" Type="http://schemas.openxmlformats.org/officeDocument/2006/relationships/tags" Target="../tags/tag775.xml"/><Relationship Id="rId15" Type="http://schemas.openxmlformats.org/officeDocument/2006/relationships/tags" Target="../tags/tag600.xml"/><Relationship Id="rId36" Type="http://schemas.openxmlformats.org/officeDocument/2006/relationships/tags" Target="../tags/tag621.xml"/><Relationship Id="rId57" Type="http://schemas.openxmlformats.org/officeDocument/2006/relationships/tags" Target="../tags/tag642.xml"/><Relationship Id="rId106" Type="http://schemas.openxmlformats.org/officeDocument/2006/relationships/tags" Target="../tags/tag691.xml"/><Relationship Id="rId127" Type="http://schemas.openxmlformats.org/officeDocument/2006/relationships/tags" Target="../tags/tag712.xml"/><Relationship Id="rId10" Type="http://schemas.openxmlformats.org/officeDocument/2006/relationships/tags" Target="../tags/tag595.xml"/><Relationship Id="rId31" Type="http://schemas.openxmlformats.org/officeDocument/2006/relationships/tags" Target="../tags/tag616.xml"/><Relationship Id="rId52" Type="http://schemas.openxmlformats.org/officeDocument/2006/relationships/tags" Target="../tags/tag637.xml"/><Relationship Id="rId73" Type="http://schemas.openxmlformats.org/officeDocument/2006/relationships/tags" Target="../tags/tag658.xml"/><Relationship Id="rId78" Type="http://schemas.openxmlformats.org/officeDocument/2006/relationships/tags" Target="../tags/tag663.xml"/><Relationship Id="rId94" Type="http://schemas.openxmlformats.org/officeDocument/2006/relationships/tags" Target="../tags/tag679.xml"/><Relationship Id="rId99" Type="http://schemas.openxmlformats.org/officeDocument/2006/relationships/tags" Target="../tags/tag684.xml"/><Relationship Id="rId101" Type="http://schemas.openxmlformats.org/officeDocument/2006/relationships/tags" Target="../tags/tag686.xml"/><Relationship Id="rId122" Type="http://schemas.openxmlformats.org/officeDocument/2006/relationships/tags" Target="../tags/tag707.xml"/><Relationship Id="rId143" Type="http://schemas.openxmlformats.org/officeDocument/2006/relationships/tags" Target="../tags/tag728.xml"/><Relationship Id="rId148" Type="http://schemas.openxmlformats.org/officeDocument/2006/relationships/tags" Target="../tags/tag733.xml"/><Relationship Id="rId164" Type="http://schemas.openxmlformats.org/officeDocument/2006/relationships/tags" Target="../tags/tag749.xml"/><Relationship Id="rId169" Type="http://schemas.openxmlformats.org/officeDocument/2006/relationships/tags" Target="../tags/tag754.xml"/><Relationship Id="rId185" Type="http://schemas.openxmlformats.org/officeDocument/2006/relationships/tags" Target="../tags/tag770.xml"/><Relationship Id="rId4" Type="http://schemas.openxmlformats.org/officeDocument/2006/relationships/tags" Target="../tags/tag589.xml"/><Relationship Id="rId9" Type="http://schemas.openxmlformats.org/officeDocument/2006/relationships/tags" Target="../tags/tag594.xml"/><Relationship Id="rId180" Type="http://schemas.openxmlformats.org/officeDocument/2006/relationships/tags" Target="../tags/tag765.xml"/><Relationship Id="rId26" Type="http://schemas.openxmlformats.org/officeDocument/2006/relationships/tags" Target="../tags/tag611.xml"/><Relationship Id="rId47" Type="http://schemas.openxmlformats.org/officeDocument/2006/relationships/tags" Target="../tags/tag632.xml"/><Relationship Id="rId68" Type="http://schemas.openxmlformats.org/officeDocument/2006/relationships/tags" Target="../tags/tag653.xml"/><Relationship Id="rId89" Type="http://schemas.openxmlformats.org/officeDocument/2006/relationships/tags" Target="../tags/tag674.xml"/><Relationship Id="rId112" Type="http://schemas.openxmlformats.org/officeDocument/2006/relationships/tags" Target="../tags/tag697.xml"/><Relationship Id="rId133" Type="http://schemas.openxmlformats.org/officeDocument/2006/relationships/tags" Target="../tags/tag718.xml"/><Relationship Id="rId154" Type="http://schemas.openxmlformats.org/officeDocument/2006/relationships/tags" Target="../tags/tag739.xml"/><Relationship Id="rId175" Type="http://schemas.openxmlformats.org/officeDocument/2006/relationships/tags" Target="../tags/tag760.xml"/></Relationships>
</file>

<file path=ppt/slides/_rels/slide37.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tags" Target="../tags/tag797.xml"/><Relationship Id="rId18" Type="http://schemas.openxmlformats.org/officeDocument/2006/relationships/image" Target="../media/image17.png"/><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image" Target="../media/image16.png"/><Relationship Id="rId2" Type="http://schemas.openxmlformats.org/officeDocument/2006/relationships/tags" Target="../tags/tag786.xml"/><Relationship Id="rId16" Type="http://schemas.openxmlformats.org/officeDocument/2006/relationships/image" Target="../media/image4.png"/><Relationship Id="rId1" Type="http://schemas.openxmlformats.org/officeDocument/2006/relationships/themeOverride" Target="../theme/themeOverride17.xml"/><Relationship Id="rId6" Type="http://schemas.openxmlformats.org/officeDocument/2006/relationships/tags" Target="../tags/tag790.xml"/><Relationship Id="rId11" Type="http://schemas.openxmlformats.org/officeDocument/2006/relationships/tags" Target="../tags/tag795.xml"/><Relationship Id="rId5" Type="http://schemas.openxmlformats.org/officeDocument/2006/relationships/tags" Target="../tags/tag789.xml"/><Relationship Id="rId15" Type="http://schemas.openxmlformats.org/officeDocument/2006/relationships/slideLayout" Target="../slideLayouts/slideLayout2.xml"/><Relationship Id="rId10" Type="http://schemas.openxmlformats.org/officeDocument/2006/relationships/tags" Target="../tags/tag794.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s>
</file>

<file path=ppt/slides/_rels/slide38.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image" Target="../media/image4.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slideLayout" Target="../slideLayouts/slideLayout1.xml"/><Relationship Id="rId2" Type="http://schemas.openxmlformats.org/officeDocument/2006/relationships/tags" Target="../tags/tag799.xml"/><Relationship Id="rId1" Type="http://schemas.openxmlformats.org/officeDocument/2006/relationships/themeOverride" Target="../theme/themeOverride18.xml"/><Relationship Id="rId6" Type="http://schemas.openxmlformats.org/officeDocument/2006/relationships/tags" Target="../tags/tag803.xml"/><Relationship Id="rId11" Type="http://schemas.openxmlformats.org/officeDocument/2006/relationships/tags" Target="../tags/tag808.xml"/><Relationship Id="rId5" Type="http://schemas.openxmlformats.org/officeDocument/2006/relationships/tags" Target="../tags/tag802.xml"/><Relationship Id="rId10" Type="http://schemas.openxmlformats.org/officeDocument/2006/relationships/tags" Target="../tags/tag807.xml"/><Relationship Id="rId4" Type="http://schemas.openxmlformats.org/officeDocument/2006/relationships/tags" Target="../tags/tag801.xml"/><Relationship Id="rId9" Type="http://schemas.openxmlformats.org/officeDocument/2006/relationships/tags" Target="../tags/tag806.xml"/></Relationships>
</file>

<file path=ppt/slides/_rels/slide39.xml.rels><?xml version="1.0" encoding="UTF-8" standalone="yes"?>
<Relationships xmlns="http://schemas.openxmlformats.org/package/2006/relationships"><Relationship Id="rId8" Type="http://schemas.openxmlformats.org/officeDocument/2006/relationships/tags" Target="../tags/tag815.xml"/><Relationship Id="rId13" Type="http://schemas.openxmlformats.org/officeDocument/2006/relationships/tags" Target="../tags/tag820.xml"/><Relationship Id="rId18" Type="http://schemas.openxmlformats.org/officeDocument/2006/relationships/image" Target="../media/image19.png"/><Relationship Id="rId3" Type="http://schemas.openxmlformats.org/officeDocument/2006/relationships/tags" Target="../tags/tag810.xml"/><Relationship Id="rId7" Type="http://schemas.openxmlformats.org/officeDocument/2006/relationships/tags" Target="../tags/tag814.xml"/><Relationship Id="rId12" Type="http://schemas.openxmlformats.org/officeDocument/2006/relationships/tags" Target="../tags/tag819.xml"/><Relationship Id="rId17" Type="http://schemas.openxmlformats.org/officeDocument/2006/relationships/image" Target="../media/image18.png"/><Relationship Id="rId2" Type="http://schemas.openxmlformats.org/officeDocument/2006/relationships/tags" Target="../tags/tag809.xml"/><Relationship Id="rId16" Type="http://schemas.openxmlformats.org/officeDocument/2006/relationships/image" Target="../media/image4.png"/><Relationship Id="rId1" Type="http://schemas.openxmlformats.org/officeDocument/2006/relationships/themeOverride" Target="../theme/themeOverride19.xml"/><Relationship Id="rId6" Type="http://schemas.openxmlformats.org/officeDocument/2006/relationships/tags" Target="../tags/tag813.xml"/><Relationship Id="rId11" Type="http://schemas.openxmlformats.org/officeDocument/2006/relationships/tags" Target="../tags/tag818.xml"/><Relationship Id="rId5" Type="http://schemas.openxmlformats.org/officeDocument/2006/relationships/tags" Target="../tags/tag812.xml"/><Relationship Id="rId15" Type="http://schemas.openxmlformats.org/officeDocument/2006/relationships/slideLayout" Target="../slideLayouts/slideLayout2.xml"/><Relationship Id="rId10" Type="http://schemas.openxmlformats.org/officeDocument/2006/relationships/tags" Target="../tags/tag817.xml"/><Relationship Id="rId19" Type="http://schemas.openxmlformats.org/officeDocument/2006/relationships/image" Target="../media/image20.png"/><Relationship Id="rId4" Type="http://schemas.openxmlformats.org/officeDocument/2006/relationships/tags" Target="../tags/tag811.xml"/><Relationship Id="rId9" Type="http://schemas.openxmlformats.org/officeDocument/2006/relationships/tags" Target="../tags/tag816.xml"/><Relationship Id="rId14" Type="http://schemas.openxmlformats.org/officeDocument/2006/relationships/tags" Target="../tags/tag821.xml"/></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image" Target="../media/image5.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image" Target="../media/image4.png"/><Relationship Id="rId2" Type="http://schemas.openxmlformats.org/officeDocument/2006/relationships/tags" Target="../tags/tag55.xml"/><Relationship Id="rId16"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40.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tags" Target="../tags/tag833.xml"/><Relationship Id="rId18" Type="http://schemas.openxmlformats.org/officeDocument/2006/relationships/image" Target="../media/image22.png"/><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tags" Target="../tags/tag832.xml"/><Relationship Id="rId17" Type="http://schemas.openxmlformats.org/officeDocument/2006/relationships/image" Target="../media/image21.png"/><Relationship Id="rId2" Type="http://schemas.openxmlformats.org/officeDocument/2006/relationships/tags" Target="../tags/tag822.xml"/><Relationship Id="rId16" Type="http://schemas.openxmlformats.org/officeDocument/2006/relationships/image" Target="../media/image4.png"/><Relationship Id="rId1" Type="http://schemas.openxmlformats.org/officeDocument/2006/relationships/themeOverride" Target="../theme/themeOverride20.xml"/><Relationship Id="rId6" Type="http://schemas.openxmlformats.org/officeDocument/2006/relationships/tags" Target="../tags/tag826.xml"/><Relationship Id="rId11" Type="http://schemas.openxmlformats.org/officeDocument/2006/relationships/tags" Target="../tags/tag831.xml"/><Relationship Id="rId5" Type="http://schemas.openxmlformats.org/officeDocument/2006/relationships/tags" Target="../tags/tag825.xml"/><Relationship Id="rId15" Type="http://schemas.openxmlformats.org/officeDocument/2006/relationships/slideLayout" Target="../slideLayouts/slideLayout2.xml"/><Relationship Id="rId10" Type="http://schemas.openxmlformats.org/officeDocument/2006/relationships/tags" Target="../tags/tag830.xml"/><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tags" Target="../tags/tag834.xml"/></Relationships>
</file>

<file path=ppt/slides/_rels/slide41.xml.rels><?xml version="1.0" encoding="UTF-8" standalone="yes"?>
<Relationships xmlns="http://schemas.openxmlformats.org/package/2006/relationships"><Relationship Id="rId8" Type="http://schemas.openxmlformats.org/officeDocument/2006/relationships/tags" Target="../tags/tag841.xml"/><Relationship Id="rId13" Type="http://schemas.openxmlformats.org/officeDocument/2006/relationships/tags" Target="../tags/tag846.xml"/><Relationship Id="rId18" Type="http://schemas.openxmlformats.org/officeDocument/2006/relationships/image" Target="../media/image4.png"/><Relationship Id="rId3" Type="http://schemas.openxmlformats.org/officeDocument/2006/relationships/tags" Target="../tags/tag836.xml"/><Relationship Id="rId21" Type="http://schemas.openxmlformats.org/officeDocument/2006/relationships/image" Target="../media/image25.png"/><Relationship Id="rId7" Type="http://schemas.openxmlformats.org/officeDocument/2006/relationships/tags" Target="../tags/tag840.xml"/><Relationship Id="rId12" Type="http://schemas.openxmlformats.org/officeDocument/2006/relationships/tags" Target="../tags/tag845.xml"/><Relationship Id="rId17" Type="http://schemas.openxmlformats.org/officeDocument/2006/relationships/slideLayout" Target="../slideLayouts/slideLayout2.xml"/><Relationship Id="rId2" Type="http://schemas.openxmlformats.org/officeDocument/2006/relationships/tags" Target="../tags/tag835.xml"/><Relationship Id="rId16" Type="http://schemas.openxmlformats.org/officeDocument/2006/relationships/tags" Target="../tags/tag849.xml"/><Relationship Id="rId20" Type="http://schemas.openxmlformats.org/officeDocument/2006/relationships/image" Target="../media/image24.png"/><Relationship Id="rId1" Type="http://schemas.openxmlformats.org/officeDocument/2006/relationships/themeOverride" Target="../theme/themeOverride21.xml"/><Relationship Id="rId6" Type="http://schemas.openxmlformats.org/officeDocument/2006/relationships/tags" Target="../tags/tag839.xml"/><Relationship Id="rId11" Type="http://schemas.openxmlformats.org/officeDocument/2006/relationships/tags" Target="../tags/tag844.xml"/><Relationship Id="rId5" Type="http://schemas.openxmlformats.org/officeDocument/2006/relationships/tags" Target="../tags/tag838.xml"/><Relationship Id="rId15" Type="http://schemas.openxmlformats.org/officeDocument/2006/relationships/tags" Target="../tags/tag848.xml"/><Relationship Id="rId10" Type="http://schemas.openxmlformats.org/officeDocument/2006/relationships/tags" Target="../tags/tag843.xml"/><Relationship Id="rId19" Type="http://schemas.openxmlformats.org/officeDocument/2006/relationships/image" Target="../media/image23.png"/><Relationship Id="rId4" Type="http://schemas.openxmlformats.org/officeDocument/2006/relationships/tags" Target="../tags/tag837.xml"/><Relationship Id="rId9" Type="http://schemas.openxmlformats.org/officeDocument/2006/relationships/tags" Target="../tags/tag842.xml"/><Relationship Id="rId14" Type="http://schemas.openxmlformats.org/officeDocument/2006/relationships/tags" Target="../tags/tag847.xml"/><Relationship Id="rId22"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tags" Target="../tags/tag861.xml"/><Relationship Id="rId18" Type="http://schemas.openxmlformats.org/officeDocument/2006/relationships/image" Target="../media/image28.png"/><Relationship Id="rId3" Type="http://schemas.openxmlformats.org/officeDocument/2006/relationships/tags" Target="../tags/tag851.xml"/><Relationship Id="rId7" Type="http://schemas.openxmlformats.org/officeDocument/2006/relationships/tags" Target="../tags/tag855.xml"/><Relationship Id="rId12" Type="http://schemas.openxmlformats.org/officeDocument/2006/relationships/tags" Target="../tags/tag860.xml"/><Relationship Id="rId17" Type="http://schemas.openxmlformats.org/officeDocument/2006/relationships/image" Target="../media/image27.png"/><Relationship Id="rId2" Type="http://schemas.openxmlformats.org/officeDocument/2006/relationships/tags" Target="../tags/tag850.xml"/><Relationship Id="rId16" Type="http://schemas.openxmlformats.org/officeDocument/2006/relationships/image" Target="../media/image4.png"/><Relationship Id="rId1" Type="http://schemas.openxmlformats.org/officeDocument/2006/relationships/themeOverride" Target="../theme/themeOverride22.xml"/><Relationship Id="rId6" Type="http://schemas.openxmlformats.org/officeDocument/2006/relationships/tags" Target="../tags/tag854.xml"/><Relationship Id="rId11" Type="http://schemas.openxmlformats.org/officeDocument/2006/relationships/tags" Target="../tags/tag859.xml"/><Relationship Id="rId5" Type="http://schemas.openxmlformats.org/officeDocument/2006/relationships/tags" Target="../tags/tag853.xml"/><Relationship Id="rId15" Type="http://schemas.openxmlformats.org/officeDocument/2006/relationships/slideLayout" Target="../slideLayouts/slideLayout2.xml"/><Relationship Id="rId10" Type="http://schemas.openxmlformats.org/officeDocument/2006/relationships/tags" Target="../tags/tag858.xml"/><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tags" Target="../tags/tag862.xml"/></Relationships>
</file>

<file path=ppt/slides/_rels/slide43.xml.rels><?xml version="1.0" encoding="UTF-8" standalone="yes"?>
<Relationships xmlns="http://schemas.openxmlformats.org/package/2006/relationships"><Relationship Id="rId8" Type="http://schemas.openxmlformats.org/officeDocument/2006/relationships/tags" Target="../tags/tag869.xml"/><Relationship Id="rId13" Type="http://schemas.openxmlformats.org/officeDocument/2006/relationships/tags" Target="../tags/tag874.xml"/><Relationship Id="rId18" Type="http://schemas.openxmlformats.org/officeDocument/2006/relationships/tags" Target="../tags/tag879.xml"/><Relationship Id="rId3" Type="http://schemas.openxmlformats.org/officeDocument/2006/relationships/tags" Target="../tags/tag864.xml"/><Relationship Id="rId21" Type="http://schemas.openxmlformats.org/officeDocument/2006/relationships/slideLayout" Target="../slideLayouts/slideLayout2.xml"/><Relationship Id="rId7" Type="http://schemas.openxmlformats.org/officeDocument/2006/relationships/tags" Target="../tags/tag868.xml"/><Relationship Id="rId12" Type="http://schemas.openxmlformats.org/officeDocument/2006/relationships/tags" Target="../tags/tag873.xml"/><Relationship Id="rId17" Type="http://schemas.openxmlformats.org/officeDocument/2006/relationships/tags" Target="../tags/tag878.xml"/><Relationship Id="rId2" Type="http://schemas.openxmlformats.org/officeDocument/2006/relationships/tags" Target="../tags/tag863.xml"/><Relationship Id="rId16" Type="http://schemas.openxmlformats.org/officeDocument/2006/relationships/tags" Target="../tags/tag877.xml"/><Relationship Id="rId20" Type="http://schemas.openxmlformats.org/officeDocument/2006/relationships/tags" Target="../tags/tag881.xml"/><Relationship Id="rId1" Type="http://schemas.openxmlformats.org/officeDocument/2006/relationships/themeOverride" Target="../theme/themeOverride23.xml"/><Relationship Id="rId6" Type="http://schemas.openxmlformats.org/officeDocument/2006/relationships/tags" Target="../tags/tag867.xml"/><Relationship Id="rId11" Type="http://schemas.openxmlformats.org/officeDocument/2006/relationships/tags" Target="../tags/tag872.xml"/><Relationship Id="rId5" Type="http://schemas.openxmlformats.org/officeDocument/2006/relationships/tags" Target="../tags/tag866.xml"/><Relationship Id="rId15" Type="http://schemas.openxmlformats.org/officeDocument/2006/relationships/tags" Target="../tags/tag876.xml"/><Relationship Id="rId23" Type="http://schemas.openxmlformats.org/officeDocument/2006/relationships/image" Target="../media/image29.png"/><Relationship Id="rId10" Type="http://schemas.openxmlformats.org/officeDocument/2006/relationships/tags" Target="../tags/tag871.xml"/><Relationship Id="rId19" Type="http://schemas.openxmlformats.org/officeDocument/2006/relationships/tags" Target="../tags/tag880.xml"/><Relationship Id="rId4" Type="http://schemas.openxmlformats.org/officeDocument/2006/relationships/tags" Target="../tags/tag865.xml"/><Relationship Id="rId9" Type="http://schemas.openxmlformats.org/officeDocument/2006/relationships/tags" Target="../tags/tag870.xml"/><Relationship Id="rId14" Type="http://schemas.openxmlformats.org/officeDocument/2006/relationships/tags" Target="../tags/tag875.xml"/><Relationship Id="rId22" Type="http://schemas.openxmlformats.org/officeDocument/2006/relationships/image" Target="../media/image4.png"/></Relationships>
</file>

<file path=ppt/slides/_rels/slide44.xml.rels><?xml version="1.0" encoding="UTF-8" standalone="yes"?>
<Relationships xmlns="http://schemas.openxmlformats.org/package/2006/relationships"><Relationship Id="rId117" Type="http://schemas.openxmlformats.org/officeDocument/2006/relationships/tags" Target="../tags/tag997.xml"/><Relationship Id="rId21" Type="http://schemas.openxmlformats.org/officeDocument/2006/relationships/tags" Target="../tags/tag901.xml"/><Relationship Id="rId42" Type="http://schemas.openxmlformats.org/officeDocument/2006/relationships/tags" Target="../tags/tag922.xml"/><Relationship Id="rId63" Type="http://schemas.openxmlformats.org/officeDocument/2006/relationships/tags" Target="../tags/tag943.xml"/><Relationship Id="rId84" Type="http://schemas.openxmlformats.org/officeDocument/2006/relationships/tags" Target="../tags/tag964.xml"/><Relationship Id="rId138" Type="http://schemas.openxmlformats.org/officeDocument/2006/relationships/tags" Target="../tags/tag1018.xml"/><Relationship Id="rId159" Type="http://schemas.openxmlformats.org/officeDocument/2006/relationships/tags" Target="../tags/tag1039.xml"/><Relationship Id="rId170" Type="http://schemas.openxmlformats.org/officeDocument/2006/relationships/tags" Target="../tags/tag1050.xml"/><Relationship Id="rId191" Type="http://schemas.openxmlformats.org/officeDocument/2006/relationships/tags" Target="../tags/tag1071.xml"/><Relationship Id="rId205" Type="http://schemas.openxmlformats.org/officeDocument/2006/relationships/tags" Target="../tags/tag1085.xml"/><Relationship Id="rId226" Type="http://schemas.openxmlformats.org/officeDocument/2006/relationships/tags" Target="../tags/tag1106.xml"/><Relationship Id="rId247" Type="http://schemas.openxmlformats.org/officeDocument/2006/relationships/tags" Target="../tags/tag1127.xml"/><Relationship Id="rId107" Type="http://schemas.openxmlformats.org/officeDocument/2006/relationships/tags" Target="../tags/tag987.xml"/><Relationship Id="rId268" Type="http://schemas.openxmlformats.org/officeDocument/2006/relationships/tags" Target="../tags/tag1148.xml"/><Relationship Id="rId11" Type="http://schemas.openxmlformats.org/officeDocument/2006/relationships/tags" Target="../tags/tag891.xml"/><Relationship Id="rId32" Type="http://schemas.openxmlformats.org/officeDocument/2006/relationships/tags" Target="../tags/tag912.xml"/><Relationship Id="rId53" Type="http://schemas.openxmlformats.org/officeDocument/2006/relationships/tags" Target="../tags/tag933.xml"/><Relationship Id="rId74" Type="http://schemas.openxmlformats.org/officeDocument/2006/relationships/tags" Target="../tags/tag954.xml"/><Relationship Id="rId128" Type="http://schemas.openxmlformats.org/officeDocument/2006/relationships/tags" Target="../tags/tag1008.xml"/><Relationship Id="rId149" Type="http://schemas.openxmlformats.org/officeDocument/2006/relationships/tags" Target="../tags/tag1029.xml"/><Relationship Id="rId5" Type="http://schemas.openxmlformats.org/officeDocument/2006/relationships/tags" Target="../tags/tag885.xml"/><Relationship Id="rId95" Type="http://schemas.openxmlformats.org/officeDocument/2006/relationships/tags" Target="../tags/tag975.xml"/><Relationship Id="rId160" Type="http://schemas.openxmlformats.org/officeDocument/2006/relationships/tags" Target="../tags/tag1040.xml"/><Relationship Id="rId181" Type="http://schemas.openxmlformats.org/officeDocument/2006/relationships/tags" Target="../tags/tag1061.xml"/><Relationship Id="rId216" Type="http://schemas.openxmlformats.org/officeDocument/2006/relationships/tags" Target="../tags/tag1096.xml"/><Relationship Id="rId237" Type="http://schemas.openxmlformats.org/officeDocument/2006/relationships/tags" Target="../tags/tag1117.xml"/><Relationship Id="rId258" Type="http://schemas.openxmlformats.org/officeDocument/2006/relationships/tags" Target="../tags/tag1138.xml"/><Relationship Id="rId22" Type="http://schemas.openxmlformats.org/officeDocument/2006/relationships/tags" Target="../tags/tag902.xml"/><Relationship Id="rId43" Type="http://schemas.openxmlformats.org/officeDocument/2006/relationships/tags" Target="../tags/tag923.xml"/><Relationship Id="rId64" Type="http://schemas.openxmlformats.org/officeDocument/2006/relationships/tags" Target="../tags/tag944.xml"/><Relationship Id="rId118" Type="http://schemas.openxmlformats.org/officeDocument/2006/relationships/tags" Target="../tags/tag998.xml"/><Relationship Id="rId139" Type="http://schemas.openxmlformats.org/officeDocument/2006/relationships/tags" Target="../tags/tag1019.xml"/><Relationship Id="rId85" Type="http://schemas.openxmlformats.org/officeDocument/2006/relationships/tags" Target="../tags/tag965.xml"/><Relationship Id="rId150" Type="http://schemas.openxmlformats.org/officeDocument/2006/relationships/tags" Target="../tags/tag1030.xml"/><Relationship Id="rId171" Type="http://schemas.openxmlformats.org/officeDocument/2006/relationships/tags" Target="../tags/tag1051.xml"/><Relationship Id="rId192" Type="http://schemas.openxmlformats.org/officeDocument/2006/relationships/tags" Target="../tags/tag1072.xml"/><Relationship Id="rId206" Type="http://schemas.openxmlformats.org/officeDocument/2006/relationships/tags" Target="../tags/tag1086.xml"/><Relationship Id="rId227" Type="http://schemas.openxmlformats.org/officeDocument/2006/relationships/tags" Target="../tags/tag1107.xml"/><Relationship Id="rId248" Type="http://schemas.openxmlformats.org/officeDocument/2006/relationships/tags" Target="../tags/tag1128.xml"/><Relationship Id="rId269" Type="http://schemas.openxmlformats.org/officeDocument/2006/relationships/tags" Target="../tags/tag1149.xml"/><Relationship Id="rId12" Type="http://schemas.openxmlformats.org/officeDocument/2006/relationships/tags" Target="../tags/tag892.xml"/><Relationship Id="rId33" Type="http://schemas.openxmlformats.org/officeDocument/2006/relationships/tags" Target="../tags/tag913.xml"/><Relationship Id="rId108" Type="http://schemas.openxmlformats.org/officeDocument/2006/relationships/tags" Target="../tags/tag988.xml"/><Relationship Id="rId129" Type="http://schemas.openxmlformats.org/officeDocument/2006/relationships/tags" Target="../tags/tag1009.xml"/><Relationship Id="rId54" Type="http://schemas.openxmlformats.org/officeDocument/2006/relationships/tags" Target="../tags/tag934.xml"/><Relationship Id="rId75" Type="http://schemas.openxmlformats.org/officeDocument/2006/relationships/tags" Target="../tags/tag955.xml"/><Relationship Id="rId96" Type="http://schemas.openxmlformats.org/officeDocument/2006/relationships/tags" Target="../tags/tag976.xml"/><Relationship Id="rId140" Type="http://schemas.openxmlformats.org/officeDocument/2006/relationships/tags" Target="../tags/tag1020.xml"/><Relationship Id="rId161" Type="http://schemas.openxmlformats.org/officeDocument/2006/relationships/tags" Target="../tags/tag1041.xml"/><Relationship Id="rId182" Type="http://schemas.openxmlformats.org/officeDocument/2006/relationships/tags" Target="../tags/tag1062.xml"/><Relationship Id="rId217" Type="http://schemas.openxmlformats.org/officeDocument/2006/relationships/tags" Target="../tags/tag1097.xml"/><Relationship Id="rId6" Type="http://schemas.openxmlformats.org/officeDocument/2006/relationships/tags" Target="../tags/tag886.xml"/><Relationship Id="rId238" Type="http://schemas.openxmlformats.org/officeDocument/2006/relationships/tags" Target="../tags/tag1118.xml"/><Relationship Id="rId259" Type="http://schemas.openxmlformats.org/officeDocument/2006/relationships/tags" Target="../tags/tag1139.xml"/><Relationship Id="rId23" Type="http://schemas.openxmlformats.org/officeDocument/2006/relationships/tags" Target="../tags/tag903.xml"/><Relationship Id="rId119" Type="http://schemas.openxmlformats.org/officeDocument/2006/relationships/tags" Target="../tags/tag999.xml"/><Relationship Id="rId270" Type="http://schemas.openxmlformats.org/officeDocument/2006/relationships/tags" Target="../tags/tag1150.xml"/><Relationship Id="rId44" Type="http://schemas.openxmlformats.org/officeDocument/2006/relationships/tags" Target="../tags/tag924.xml"/><Relationship Id="rId65" Type="http://schemas.openxmlformats.org/officeDocument/2006/relationships/tags" Target="../tags/tag945.xml"/><Relationship Id="rId86" Type="http://schemas.openxmlformats.org/officeDocument/2006/relationships/tags" Target="../tags/tag966.xml"/><Relationship Id="rId130" Type="http://schemas.openxmlformats.org/officeDocument/2006/relationships/tags" Target="../tags/tag1010.xml"/><Relationship Id="rId151" Type="http://schemas.openxmlformats.org/officeDocument/2006/relationships/tags" Target="../tags/tag1031.xml"/><Relationship Id="rId172" Type="http://schemas.openxmlformats.org/officeDocument/2006/relationships/tags" Target="../tags/tag1052.xml"/><Relationship Id="rId193" Type="http://schemas.openxmlformats.org/officeDocument/2006/relationships/tags" Target="../tags/tag1073.xml"/><Relationship Id="rId202" Type="http://schemas.openxmlformats.org/officeDocument/2006/relationships/tags" Target="../tags/tag1082.xml"/><Relationship Id="rId207" Type="http://schemas.openxmlformats.org/officeDocument/2006/relationships/tags" Target="../tags/tag1087.xml"/><Relationship Id="rId223" Type="http://schemas.openxmlformats.org/officeDocument/2006/relationships/tags" Target="../tags/tag1103.xml"/><Relationship Id="rId228" Type="http://schemas.openxmlformats.org/officeDocument/2006/relationships/tags" Target="../tags/tag1108.xml"/><Relationship Id="rId244" Type="http://schemas.openxmlformats.org/officeDocument/2006/relationships/tags" Target="../tags/tag1124.xml"/><Relationship Id="rId249" Type="http://schemas.openxmlformats.org/officeDocument/2006/relationships/tags" Target="../tags/tag1129.xml"/><Relationship Id="rId13" Type="http://schemas.openxmlformats.org/officeDocument/2006/relationships/tags" Target="../tags/tag893.xml"/><Relationship Id="rId18" Type="http://schemas.openxmlformats.org/officeDocument/2006/relationships/tags" Target="../tags/tag898.xml"/><Relationship Id="rId39" Type="http://schemas.openxmlformats.org/officeDocument/2006/relationships/tags" Target="../tags/tag919.xml"/><Relationship Id="rId109" Type="http://schemas.openxmlformats.org/officeDocument/2006/relationships/tags" Target="../tags/tag989.xml"/><Relationship Id="rId260" Type="http://schemas.openxmlformats.org/officeDocument/2006/relationships/tags" Target="../tags/tag1140.xml"/><Relationship Id="rId265" Type="http://schemas.openxmlformats.org/officeDocument/2006/relationships/tags" Target="../tags/tag1145.xml"/><Relationship Id="rId34" Type="http://schemas.openxmlformats.org/officeDocument/2006/relationships/tags" Target="../tags/tag914.xml"/><Relationship Id="rId50" Type="http://schemas.openxmlformats.org/officeDocument/2006/relationships/tags" Target="../tags/tag930.xml"/><Relationship Id="rId55" Type="http://schemas.openxmlformats.org/officeDocument/2006/relationships/tags" Target="../tags/tag935.xml"/><Relationship Id="rId76" Type="http://schemas.openxmlformats.org/officeDocument/2006/relationships/tags" Target="../tags/tag956.xml"/><Relationship Id="rId97" Type="http://schemas.openxmlformats.org/officeDocument/2006/relationships/tags" Target="../tags/tag977.xml"/><Relationship Id="rId104" Type="http://schemas.openxmlformats.org/officeDocument/2006/relationships/tags" Target="../tags/tag984.xml"/><Relationship Id="rId120" Type="http://schemas.openxmlformats.org/officeDocument/2006/relationships/tags" Target="../tags/tag1000.xml"/><Relationship Id="rId125" Type="http://schemas.openxmlformats.org/officeDocument/2006/relationships/tags" Target="../tags/tag1005.xml"/><Relationship Id="rId141" Type="http://schemas.openxmlformats.org/officeDocument/2006/relationships/tags" Target="../tags/tag1021.xml"/><Relationship Id="rId146" Type="http://schemas.openxmlformats.org/officeDocument/2006/relationships/tags" Target="../tags/tag1026.xml"/><Relationship Id="rId167" Type="http://schemas.openxmlformats.org/officeDocument/2006/relationships/tags" Target="../tags/tag1047.xml"/><Relationship Id="rId188" Type="http://schemas.openxmlformats.org/officeDocument/2006/relationships/tags" Target="../tags/tag1068.xml"/><Relationship Id="rId7" Type="http://schemas.openxmlformats.org/officeDocument/2006/relationships/tags" Target="../tags/tag887.xml"/><Relationship Id="rId71" Type="http://schemas.openxmlformats.org/officeDocument/2006/relationships/tags" Target="../tags/tag951.xml"/><Relationship Id="rId92" Type="http://schemas.openxmlformats.org/officeDocument/2006/relationships/tags" Target="../tags/tag972.xml"/><Relationship Id="rId162" Type="http://schemas.openxmlformats.org/officeDocument/2006/relationships/tags" Target="../tags/tag1042.xml"/><Relationship Id="rId183" Type="http://schemas.openxmlformats.org/officeDocument/2006/relationships/tags" Target="../tags/tag1063.xml"/><Relationship Id="rId213" Type="http://schemas.openxmlformats.org/officeDocument/2006/relationships/tags" Target="../tags/tag1093.xml"/><Relationship Id="rId218" Type="http://schemas.openxmlformats.org/officeDocument/2006/relationships/tags" Target="../tags/tag1098.xml"/><Relationship Id="rId234" Type="http://schemas.openxmlformats.org/officeDocument/2006/relationships/tags" Target="../tags/tag1114.xml"/><Relationship Id="rId239" Type="http://schemas.openxmlformats.org/officeDocument/2006/relationships/tags" Target="../tags/tag1119.xml"/><Relationship Id="rId2" Type="http://schemas.openxmlformats.org/officeDocument/2006/relationships/tags" Target="../tags/tag882.xml"/><Relationship Id="rId29" Type="http://schemas.openxmlformats.org/officeDocument/2006/relationships/tags" Target="../tags/tag909.xml"/><Relationship Id="rId250" Type="http://schemas.openxmlformats.org/officeDocument/2006/relationships/tags" Target="../tags/tag1130.xml"/><Relationship Id="rId255" Type="http://schemas.openxmlformats.org/officeDocument/2006/relationships/tags" Target="../tags/tag1135.xml"/><Relationship Id="rId271" Type="http://schemas.openxmlformats.org/officeDocument/2006/relationships/tags" Target="../tags/tag1151.xml"/><Relationship Id="rId276" Type="http://schemas.openxmlformats.org/officeDocument/2006/relationships/tags" Target="../tags/tag1156.xml"/><Relationship Id="rId24" Type="http://schemas.openxmlformats.org/officeDocument/2006/relationships/tags" Target="../tags/tag904.xml"/><Relationship Id="rId40" Type="http://schemas.openxmlformats.org/officeDocument/2006/relationships/tags" Target="../tags/tag920.xml"/><Relationship Id="rId45" Type="http://schemas.openxmlformats.org/officeDocument/2006/relationships/tags" Target="../tags/tag925.xml"/><Relationship Id="rId66" Type="http://schemas.openxmlformats.org/officeDocument/2006/relationships/tags" Target="../tags/tag946.xml"/><Relationship Id="rId87" Type="http://schemas.openxmlformats.org/officeDocument/2006/relationships/tags" Target="../tags/tag967.xml"/><Relationship Id="rId110" Type="http://schemas.openxmlformats.org/officeDocument/2006/relationships/tags" Target="../tags/tag990.xml"/><Relationship Id="rId115" Type="http://schemas.openxmlformats.org/officeDocument/2006/relationships/tags" Target="../tags/tag995.xml"/><Relationship Id="rId131" Type="http://schemas.openxmlformats.org/officeDocument/2006/relationships/tags" Target="../tags/tag1011.xml"/><Relationship Id="rId136" Type="http://schemas.openxmlformats.org/officeDocument/2006/relationships/tags" Target="../tags/tag1016.xml"/><Relationship Id="rId157" Type="http://schemas.openxmlformats.org/officeDocument/2006/relationships/tags" Target="../tags/tag1037.xml"/><Relationship Id="rId178" Type="http://schemas.openxmlformats.org/officeDocument/2006/relationships/tags" Target="../tags/tag1058.xml"/><Relationship Id="rId61" Type="http://schemas.openxmlformats.org/officeDocument/2006/relationships/tags" Target="../tags/tag941.xml"/><Relationship Id="rId82" Type="http://schemas.openxmlformats.org/officeDocument/2006/relationships/tags" Target="../tags/tag962.xml"/><Relationship Id="rId152" Type="http://schemas.openxmlformats.org/officeDocument/2006/relationships/tags" Target="../tags/tag1032.xml"/><Relationship Id="rId173" Type="http://schemas.openxmlformats.org/officeDocument/2006/relationships/tags" Target="../tags/tag1053.xml"/><Relationship Id="rId194" Type="http://schemas.openxmlformats.org/officeDocument/2006/relationships/tags" Target="../tags/tag1074.xml"/><Relationship Id="rId199" Type="http://schemas.openxmlformats.org/officeDocument/2006/relationships/tags" Target="../tags/tag1079.xml"/><Relationship Id="rId203" Type="http://schemas.openxmlformats.org/officeDocument/2006/relationships/tags" Target="../tags/tag1083.xml"/><Relationship Id="rId208" Type="http://schemas.openxmlformats.org/officeDocument/2006/relationships/tags" Target="../tags/tag1088.xml"/><Relationship Id="rId229" Type="http://schemas.openxmlformats.org/officeDocument/2006/relationships/tags" Target="../tags/tag1109.xml"/><Relationship Id="rId19" Type="http://schemas.openxmlformats.org/officeDocument/2006/relationships/tags" Target="../tags/tag899.xml"/><Relationship Id="rId224" Type="http://schemas.openxmlformats.org/officeDocument/2006/relationships/tags" Target="../tags/tag1104.xml"/><Relationship Id="rId240" Type="http://schemas.openxmlformats.org/officeDocument/2006/relationships/tags" Target="../tags/tag1120.xml"/><Relationship Id="rId245" Type="http://schemas.openxmlformats.org/officeDocument/2006/relationships/tags" Target="../tags/tag1125.xml"/><Relationship Id="rId261" Type="http://schemas.openxmlformats.org/officeDocument/2006/relationships/tags" Target="../tags/tag1141.xml"/><Relationship Id="rId266" Type="http://schemas.openxmlformats.org/officeDocument/2006/relationships/tags" Target="../tags/tag1146.xml"/><Relationship Id="rId14" Type="http://schemas.openxmlformats.org/officeDocument/2006/relationships/tags" Target="../tags/tag894.xml"/><Relationship Id="rId30" Type="http://schemas.openxmlformats.org/officeDocument/2006/relationships/tags" Target="../tags/tag910.xml"/><Relationship Id="rId35" Type="http://schemas.openxmlformats.org/officeDocument/2006/relationships/tags" Target="../tags/tag915.xml"/><Relationship Id="rId56" Type="http://schemas.openxmlformats.org/officeDocument/2006/relationships/tags" Target="../tags/tag936.xml"/><Relationship Id="rId77" Type="http://schemas.openxmlformats.org/officeDocument/2006/relationships/tags" Target="../tags/tag957.xml"/><Relationship Id="rId100" Type="http://schemas.openxmlformats.org/officeDocument/2006/relationships/tags" Target="../tags/tag980.xml"/><Relationship Id="rId105" Type="http://schemas.openxmlformats.org/officeDocument/2006/relationships/tags" Target="../tags/tag985.xml"/><Relationship Id="rId126" Type="http://schemas.openxmlformats.org/officeDocument/2006/relationships/tags" Target="../tags/tag1006.xml"/><Relationship Id="rId147" Type="http://schemas.openxmlformats.org/officeDocument/2006/relationships/tags" Target="../tags/tag1027.xml"/><Relationship Id="rId168" Type="http://schemas.openxmlformats.org/officeDocument/2006/relationships/tags" Target="../tags/tag1048.xml"/><Relationship Id="rId8" Type="http://schemas.openxmlformats.org/officeDocument/2006/relationships/tags" Target="../tags/tag888.xml"/><Relationship Id="rId51" Type="http://schemas.openxmlformats.org/officeDocument/2006/relationships/tags" Target="../tags/tag931.xml"/><Relationship Id="rId72" Type="http://schemas.openxmlformats.org/officeDocument/2006/relationships/tags" Target="../tags/tag952.xml"/><Relationship Id="rId93" Type="http://schemas.openxmlformats.org/officeDocument/2006/relationships/tags" Target="../tags/tag973.xml"/><Relationship Id="rId98" Type="http://schemas.openxmlformats.org/officeDocument/2006/relationships/tags" Target="../tags/tag978.xml"/><Relationship Id="rId121" Type="http://schemas.openxmlformats.org/officeDocument/2006/relationships/tags" Target="../tags/tag1001.xml"/><Relationship Id="rId142" Type="http://schemas.openxmlformats.org/officeDocument/2006/relationships/tags" Target="../tags/tag1022.xml"/><Relationship Id="rId163" Type="http://schemas.openxmlformats.org/officeDocument/2006/relationships/tags" Target="../tags/tag1043.xml"/><Relationship Id="rId184" Type="http://schemas.openxmlformats.org/officeDocument/2006/relationships/tags" Target="../tags/tag1064.xml"/><Relationship Id="rId189" Type="http://schemas.openxmlformats.org/officeDocument/2006/relationships/tags" Target="../tags/tag1069.xml"/><Relationship Id="rId219" Type="http://schemas.openxmlformats.org/officeDocument/2006/relationships/tags" Target="../tags/tag1099.xml"/><Relationship Id="rId3" Type="http://schemas.openxmlformats.org/officeDocument/2006/relationships/tags" Target="../tags/tag883.xml"/><Relationship Id="rId214" Type="http://schemas.openxmlformats.org/officeDocument/2006/relationships/tags" Target="../tags/tag1094.xml"/><Relationship Id="rId230" Type="http://schemas.openxmlformats.org/officeDocument/2006/relationships/tags" Target="../tags/tag1110.xml"/><Relationship Id="rId235" Type="http://schemas.openxmlformats.org/officeDocument/2006/relationships/tags" Target="../tags/tag1115.xml"/><Relationship Id="rId251" Type="http://schemas.openxmlformats.org/officeDocument/2006/relationships/tags" Target="../tags/tag1131.xml"/><Relationship Id="rId256" Type="http://schemas.openxmlformats.org/officeDocument/2006/relationships/tags" Target="../tags/tag1136.xml"/><Relationship Id="rId277" Type="http://schemas.openxmlformats.org/officeDocument/2006/relationships/slideLayout" Target="../slideLayouts/slideLayout1.xml"/><Relationship Id="rId25" Type="http://schemas.openxmlformats.org/officeDocument/2006/relationships/tags" Target="../tags/tag905.xml"/><Relationship Id="rId46" Type="http://schemas.openxmlformats.org/officeDocument/2006/relationships/tags" Target="../tags/tag926.xml"/><Relationship Id="rId67" Type="http://schemas.openxmlformats.org/officeDocument/2006/relationships/tags" Target="../tags/tag947.xml"/><Relationship Id="rId116" Type="http://schemas.openxmlformats.org/officeDocument/2006/relationships/tags" Target="../tags/tag996.xml"/><Relationship Id="rId137" Type="http://schemas.openxmlformats.org/officeDocument/2006/relationships/tags" Target="../tags/tag1017.xml"/><Relationship Id="rId158" Type="http://schemas.openxmlformats.org/officeDocument/2006/relationships/tags" Target="../tags/tag1038.xml"/><Relationship Id="rId272" Type="http://schemas.openxmlformats.org/officeDocument/2006/relationships/tags" Target="../tags/tag1152.xml"/><Relationship Id="rId20" Type="http://schemas.openxmlformats.org/officeDocument/2006/relationships/tags" Target="../tags/tag900.xml"/><Relationship Id="rId41" Type="http://schemas.openxmlformats.org/officeDocument/2006/relationships/tags" Target="../tags/tag921.xml"/><Relationship Id="rId62" Type="http://schemas.openxmlformats.org/officeDocument/2006/relationships/tags" Target="../tags/tag942.xml"/><Relationship Id="rId83" Type="http://schemas.openxmlformats.org/officeDocument/2006/relationships/tags" Target="../tags/tag963.xml"/><Relationship Id="rId88" Type="http://schemas.openxmlformats.org/officeDocument/2006/relationships/tags" Target="../tags/tag968.xml"/><Relationship Id="rId111" Type="http://schemas.openxmlformats.org/officeDocument/2006/relationships/tags" Target="../tags/tag991.xml"/><Relationship Id="rId132" Type="http://schemas.openxmlformats.org/officeDocument/2006/relationships/tags" Target="../tags/tag1012.xml"/><Relationship Id="rId153" Type="http://schemas.openxmlformats.org/officeDocument/2006/relationships/tags" Target="../tags/tag1033.xml"/><Relationship Id="rId174" Type="http://schemas.openxmlformats.org/officeDocument/2006/relationships/tags" Target="../tags/tag1054.xml"/><Relationship Id="rId179" Type="http://schemas.openxmlformats.org/officeDocument/2006/relationships/tags" Target="../tags/tag1059.xml"/><Relationship Id="rId195" Type="http://schemas.openxmlformats.org/officeDocument/2006/relationships/tags" Target="../tags/tag1075.xml"/><Relationship Id="rId209" Type="http://schemas.openxmlformats.org/officeDocument/2006/relationships/tags" Target="../tags/tag1089.xml"/><Relationship Id="rId190" Type="http://schemas.openxmlformats.org/officeDocument/2006/relationships/tags" Target="../tags/tag1070.xml"/><Relationship Id="rId204" Type="http://schemas.openxmlformats.org/officeDocument/2006/relationships/tags" Target="../tags/tag1084.xml"/><Relationship Id="rId220" Type="http://schemas.openxmlformats.org/officeDocument/2006/relationships/tags" Target="../tags/tag1100.xml"/><Relationship Id="rId225" Type="http://schemas.openxmlformats.org/officeDocument/2006/relationships/tags" Target="../tags/tag1105.xml"/><Relationship Id="rId241" Type="http://schemas.openxmlformats.org/officeDocument/2006/relationships/tags" Target="../tags/tag1121.xml"/><Relationship Id="rId246" Type="http://schemas.openxmlformats.org/officeDocument/2006/relationships/tags" Target="../tags/tag1126.xml"/><Relationship Id="rId267" Type="http://schemas.openxmlformats.org/officeDocument/2006/relationships/tags" Target="../tags/tag1147.xml"/><Relationship Id="rId15" Type="http://schemas.openxmlformats.org/officeDocument/2006/relationships/tags" Target="../tags/tag895.xml"/><Relationship Id="rId36" Type="http://schemas.openxmlformats.org/officeDocument/2006/relationships/tags" Target="../tags/tag916.xml"/><Relationship Id="rId57" Type="http://schemas.openxmlformats.org/officeDocument/2006/relationships/tags" Target="../tags/tag937.xml"/><Relationship Id="rId106" Type="http://schemas.openxmlformats.org/officeDocument/2006/relationships/tags" Target="../tags/tag986.xml"/><Relationship Id="rId127" Type="http://schemas.openxmlformats.org/officeDocument/2006/relationships/tags" Target="../tags/tag1007.xml"/><Relationship Id="rId262" Type="http://schemas.openxmlformats.org/officeDocument/2006/relationships/tags" Target="../tags/tag1142.xml"/><Relationship Id="rId10" Type="http://schemas.openxmlformats.org/officeDocument/2006/relationships/tags" Target="../tags/tag890.xml"/><Relationship Id="rId31" Type="http://schemas.openxmlformats.org/officeDocument/2006/relationships/tags" Target="../tags/tag911.xml"/><Relationship Id="rId52" Type="http://schemas.openxmlformats.org/officeDocument/2006/relationships/tags" Target="../tags/tag932.xml"/><Relationship Id="rId73" Type="http://schemas.openxmlformats.org/officeDocument/2006/relationships/tags" Target="../tags/tag953.xml"/><Relationship Id="rId78" Type="http://schemas.openxmlformats.org/officeDocument/2006/relationships/tags" Target="../tags/tag958.xml"/><Relationship Id="rId94" Type="http://schemas.openxmlformats.org/officeDocument/2006/relationships/tags" Target="../tags/tag974.xml"/><Relationship Id="rId99" Type="http://schemas.openxmlformats.org/officeDocument/2006/relationships/tags" Target="../tags/tag979.xml"/><Relationship Id="rId101" Type="http://schemas.openxmlformats.org/officeDocument/2006/relationships/tags" Target="../tags/tag981.xml"/><Relationship Id="rId122" Type="http://schemas.openxmlformats.org/officeDocument/2006/relationships/tags" Target="../tags/tag1002.xml"/><Relationship Id="rId143" Type="http://schemas.openxmlformats.org/officeDocument/2006/relationships/tags" Target="../tags/tag1023.xml"/><Relationship Id="rId148" Type="http://schemas.openxmlformats.org/officeDocument/2006/relationships/tags" Target="../tags/tag1028.xml"/><Relationship Id="rId164" Type="http://schemas.openxmlformats.org/officeDocument/2006/relationships/tags" Target="../tags/tag1044.xml"/><Relationship Id="rId169" Type="http://schemas.openxmlformats.org/officeDocument/2006/relationships/tags" Target="../tags/tag1049.xml"/><Relationship Id="rId185" Type="http://schemas.openxmlformats.org/officeDocument/2006/relationships/tags" Target="../tags/tag1065.xml"/><Relationship Id="rId4" Type="http://schemas.openxmlformats.org/officeDocument/2006/relationships/tags" Target="../tags/tag884.xml"/><Relationship Id="rId9" Type="http://schemas.openxmlformats.org/officeDocument/2006/relationships/tags" Target="../tags/tag889.xml"/><Relationship Id="rId180" Type="http://schemas.openxmlformats.org/officeDocument/2006/relationships/tags" Target="../tags/tag1060.xml"/><Relationship Id="rId210" Type="http://schemas.openxmlformats.org/officeDocument/2006/relationships/tags" Target="../tags/tag1090.xml"/><Relationship Id="rId215" Type="http://schemas.openxmlformats.org/officeDocument/2006/relationships/tags" Target="../tags/tag1095.xml"/><Relationship Id="rId236" Type="http://schemas.openxmlformats.org/officeDocument/2006/relationships/tags" Target="../tags/tag1116.xml"/><Relationship Id="rId257" Type="http://schemas.openxmlformats.org/officeDocument/2006/relationships/tags" Target="../tags/tag1137.xml"/><Relationship Id="rId278" Type="http://schemas.openxmlformats.org/officeDocument/2006/relationships/image" Target="../media/image4.png"/><Relationship Id="rId26" Type="http://schemas.openxmlformats.org/officeDocument/2006/relationships/tags" Target="../tags/tag906.xml"/><Relationship Id="rId231" Type="http://schemas.openxmlformats.org/officeDocument/2006/relationships/tags" Target="../tags/tag1111.xml"/><Relationship Id="rId252" Type="http://schemas.openxmlformats.org/officeDocument/2006/relationships/tags" Target="../tags/tag1132.xml"/><Relationship Id="rId273" Type="http://schemas.openxmlformats.org/officeDocument/2006/relationships/tags" Target="../tags/tag1153.xml"/><Relationship Id="rId47" Type="http://schemas.openxmlformats.org/officeDocument/2006/relationships/tags" Target="../tags/tag927.xml"/><Relationship Id="rId68" Type="http://schemas.openxmlformats.org/officeDocument/2006/relationships/tags" Target="../tags/tag948.xml"/><Relationship Id="rId89" Type="http://schemas.openxmlformats.org/officeDocument/2006/relationships/tags" Target="../tags/tag969.xml"/><Relationship Id="rId112" Type="http://schemas.openxmlformats.org/officeDocument/2006/relationships/tags" Target="../tags/tag992.xml"/><Relationship Id="rId133" Type="http://schemas.openxmlformats.org/officeDocument/2006/relationships/tags" Target="../tags/tag1013.xml"/><Relationship Id="rId154" Type="http://schemas.openxmlformats.org/officeDocument/2006/relationships/tags" Target="../tags/tag1034.xml"/><Relationship Id="rId175" Type="http://schemas.openxmlformats.org/officeDocument/2006/relationships/tags" Target="../tags/tag1055.xml"/><Relationship Id="rId196" Type="http://schemas.openxmlformats.org/officeDocument/2006/relationships/tags" Target="../tags/tag1076.xml"/><Relationship Id="rId200" Type="http://schemas.openxmlformats.org/officeDocument/2006/relationships/tags" Target="../tags/tag1080.xml"/><Relationship Id="rId16" Type="http://schemas.openxmlformats.org/officeDocument/2006/relationships/tags" Target="../tags/tag896.xml"/><Relationship Id="rId221" Type="http://schemas.openxmlformats.org/officeDocument/2006/relationships/tags" Target="../tags/tag1101.xml"/><Relationship Id="rId242" Type="http://schemas.openxmlformats.org/officeDocument/2006/relationships/tags" Target="../tags/tag1122.xml"/><Relationship Id="rId263" Type="http://schemas.openxmlformats.org/officeDocument/2006/relationships/tags" Target="../tags/tag1143.xml"/><Relationship Id="rId37" Type="http://schemas.openxmlformats.org/officeDocument/2006/relationships/tags" Target="../tags/tag917.xml"/><Relationship Id="rId58" Type="http://schemas.openxmlformats.org/officeDocument/2006/relationships/tags" Target="../tags/tag938.xml"/><Relationship Id="rId79" Type="http://schemas.openxmlformats.org/officeDocument/2006/relationships/tags" Target="../tags/tag959.xml"/><Relationship Id="rId102" Type="http://schemas.openxmlformats.org/officeDocument/2006/relationships/tags" Target="../tags/tag982.xml"/><Relationship Id="rId123" Type="http://schemas.openxmlformats.org/officeDocument/2006/relationships/tags" Target="../tags/tag1003.xml"/><Relationship Id="rId144" Type="http://schemas.openxmlformats.org/officeDocument/2006/relationships/tags" Target="../tags/tag1024.xml"/><Relationship Id="rId90" Type="http://schemas.openxmlformats.org/officeDocument/2006/relationships/tags" Target="../tags/tag970.xml"/><Relationship Id="rId165" Type="http://schemas.openxmlformats.org/officeDocument/2006/relationships/tags" Target="../tags/tag1045.xml"/><Relationship Id="rId186" Type="http://schemas.openxmlformats.org/officeDocument/2006/relationships/tags" Target="../tags/tag1066.xml"/><Relationship Id="rId211" Type="http://schemas.openxmlformats.org/officeDocument/2006/relationships/tags" Target="../tags/tag1091.xml"/><Relationship Id="rId232" Type="http://schemas.openxmlformats.org/officeDocument/2006/relationships/tags" Target="../tags/tag1112.xml"/><Relationship Id="rId253" Type="http://schemas.openxmlformats.org/officeDocument/2006/relationships/tags" Target="../tags/tag1133.xml"/><Relationship Id="rId274" Type="http://schemas.openxmlformats.org/officeDocument/2006/relationships/tags" Target="../tags/tag1154.xml"/><Relationship Id="rId27" Type="http://schemas.openxmlformats.org/officeDocument/2006/relationships/tags" Target="../tags/tag907.xml"/><Relationship Id="rId48" Type="http://schemas.openxmlformats.org/officeDocument/2006/relationships/tags" Target="../tags/tag928.xml"/><Relationship Id="rId69" Type="http://schemas.openxmlformats.org/officeDocument/2006/relationships/tags" Target="../tags/tag949.xml"/><Relationship Id="rId113" Type="http://schemas.openxmlformats.org/officeDocument/2006/relationships/tags" Target="../tags/tag993.xml"/><Relationship Id="rId134" Type="http://schemas.openxmlformats.org/officeDocument/2006/relationships/tags" Target="../tags/tag1014.xml"/><Relationship Id="rId80" Type="http://schemas.openxmlformats.org/officeDocument/2006/relationships/tags" Target="../tags/tag960.xml"/><Relationship Id="rId155" Type="http://schemas.openxmlformats.org/officeDocument/2006/relationships/tags" Target="../tags/tag1035.xml"/><Relationship Id="rId176" Type="http://schemas.openxmlformats.org/officeDocument/2006/relationships/tags" Target="../tags/tag1056.xml"/><Relationship Id="rId197" Type="http://schemas.openxmlformats.org/officeDocument/2006/relationships/tags" Target="../tags/tag1077.xml"/><Relationship Id="rId201" Type="http://schemas.openxmlformats.org/officeDocument/2006/relationships/tags" Target="../tags/tag1081.xml"/><Relationship Id="rId222" Type="http://schemas.openxmlformats.org/officeDocument/2006/relationships/tags" Target="../tags/tag1102.xml"/><Relationship Id="rId243" Type="http://schemas.openxmlformats.org/officeDocument/2006/relationships/tags" Target="../tags/tag1123.xml"/><Relationship Id="rId264" Type="http://schemas.openxmlformats.org/officeDocument/2006/relationships/tags" Target="../tags/tag1144.xml"/><Relationship Id="rId17" Type="http://schemas.openxmlformats.org/officeDocument/2006/relationships/tags" Target="../tags/tag897.xml"/><Relationship Id="rId38" Type="http://schemas.openxmlformats.org/officeDocument/2006/relationships/tags" Target="../tags/tag918.xml"/><Relationship Id="rId59" Type="http://schemas.openxmlformats.org/officeDocument/2006/relationships/tags" Target="../tags/tag939.xml"/><Relationship Id="rId103" Type="http://schemas.openxmlformats.org/officeDocument/2006/relationships/tags" Target="../tags/tag983.xml"/><Relationship Id="rId124" Type="http://schemas.openxmlformats.org/officeDocument/2006/relationships/tags" Target="../tags/tag1004.xml"/><Relationship Id="rId70" Type="http://schemas.openxmlformats.org/officeDocument/2006/relationships/tags" Target="../tags/tag950.xml"/><Relationship Id="rId91" Type="http://schemas.openxmlformats.org/officeDocument/2006/relationships/tags" Target="../tags/tag971.xml"/><Relationship Id="rId145" Type="http://schemas.openxmlformats.org/officeDocument/2006/relationships/tags" Target="../tags/tag1025.xml"/><Relationship Id="rId166" Type="http://schemas.openxmlformats.org/officeDocument/2006/relationships/tags" Target="../tags/tag1046.xml"/><Relationship Id="rId187" Type="http://schemas.openxmlformats.org/officeDocument/2006/relationships/tags" Target="../tags/tag1067.xml"/><Relationship Id="rId1" Type="http://schemas.openxmlformats.org/officeDocument/2006/relationships/themeOverride" Target="../theme/themeOverride24.xml"/><Relationship Id="rId212" Type="http://schemas.openxmlformats.org/officeDocument/2006/relationships/tags" Target="../tags/tag1092.xml"/><Relationship Id="rId233" Type="http://schemas.openxmlformats.org/officeDocument/2006/relationships/tags" Target="../tags/tag1113.xml"/><Relationship Id="rId254" Type="http://schemas.openxmlformats.org/officeDocument/2006/relationships/tags" Target="../tags/tag1134.xml"/><Relationship Id="rId28" Type="http://schemas.openxmlformats.org/officeDocument/2006/relationships/tags" Target="../tags/tag908.xml"/><Relationship Id="rId49" Type="http://schemas.openxmlformats.org/officeDocument/2006/relationships/tags" Target="../tags/tag929.xml"/><Relationship Id="rId114" Type="http://schemas.openxmlformats.org/officeDocument/2006/relationships/tags" Target="../tags/tag994.xml"/><Relationship Id="rId275" Type="http://schemas.openxmlformats.org/officeDocument/2006/relationships/tags" Target="../tags/tag1155.xml"/><Relationship Id="rId60" Type="http://schemas.openxmlformats.org/officeDocument/2006/relationships/tags" Target="../tags/tag940.xml"/><Relationship Id="rId81" Type="http://schemas.openxmlformats.org/officeDocument/2006/relationships/tags" Target="../tags/tag961.xml"/><Relationship Id="rId135" Type="http://schemas.openxmlformats.org/officeDocument/2006/relationships/tags" Target="../tags/tag1015.xml"/><Relationship Id="rId156" Type="http://schemas.openxmlformats.org/officeDocument/2006/relationships/tags" Target="../tags/tag1036.xml"/><Relationship Id="rId177" Type="http://schemas.openxmlformats.org/officeDocument/2006/relationships/tags" Target="../tags/tag1057.xml"/><Relationship Id="rId198" Type="http://schemas.openxmlformats.org/officeDocument/2006/relationships/tags" Target="../tags/tag1078.xml"/></Relationships>
</file>

<file path=ppt/slides/_rels/slide45.xml.rels><?xml version="1.0" encoding="UTF-8" standalone="yes"?>
<Relationships xmlns="http://schemas.openxmlformats.org/package/2006/relationships"><Relationship Id="rId8" Type="http://schemas.openxmlformats.org/officeDocument/2006/relationships/tags" Target="../tags/tag1163.xml"/><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image" Target="../media/image30.png"/><Relationship Id="rId3" Type="http://schemas.openxmlformats.org/officeDocument/2006/relationships/tags" Target="../tags/tag1158.xml"/><Relationship Id="rId21" Type="http://schemas.openxmlformats.org/officeDocument/2006/relationships/tags" Target="../tags/tag1176.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image" Target="../media/image4.png"/><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image" Target="../media/image33.png"/><Relationship Id="rId1" Type="http://schemas.openxmlformats.org/officeDocument/2006/relationships/themeOverride" Target="../theme/themeOverride25.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slideLayout" Target="../slideLayouts/slideLayout2.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image" Target="../media/image32.png"/><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image" Target="../media/image35.png"/><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image" Target="../media/image31.png"/><Relationship Id="rId30"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tags" Target="../tags/tag1185.xml"/><Relationship Id="rId13" Type="http://schemas.openxmlformats.org/officeDocument/2006/relationships/tags" Target="../tags/tag1190.xml"/><Relationship Id="rId18" Type="http://schemas.openxmlformats.org/officeDocument/2006/relationships/tags" Target="../tags/tag1195.xml"/><Relationship Id="rId3" Type="http://schemas.openxmlformats.org/officeDocument/2006/relationships/tags" Target="../tags/tag1180.xml"/><Relationship Id="rId21" Type="http://schemas.openxmlformats.org/officeDocument/2006/relationships/image" Target="../media/image4.png"/><Relationship Id="rId7" Type="http://schemas.openxmlformats.org/officeDocument/2006/relationships/tags" Target="../tags/tag1184.xml"/><Relationship Id="rId12" Type="http://schemas.openxmlformats.org/officeDocument/2006/relationships/tags" Target="../tags/tag1189.xml"/><Relationship Id="rId17" Type="http://schemas.openxmlformats.org/officeDocument/2006/relationships/tags" Target="../tags/tag1194.xml"/><Relationship Id="rId2" Type="http://schemas.openxmlformats.org/officeDocument/2006/relationships/tags" Target="../tags/tag1179.xml"/><Relationship Id="rId16" Type="http://schemas.openxmlformats.org/officeDocument/2006/relationships/tags" Target="../tags/tag1193.xml"/><Relationship Id="rId20" Type="http://schemas.openxmlformats.org/officeDocument/2006/relationships/image" Target="../media/image36.png"/><Relationship Id="rId1" Type="http://schemas.openxmlformats.org/officeDocument/2006/relationships/themeOverride" Target="../theme/themeOverride26.xml"/><Relationship Id="rId6" Type="http://schemas.openxmlformats.org/officeDocument/2006/relationships/tags" Target="../tags/tag1183.xml"/><Relationship Id="rId11" Type="http://schemas.openxmlformats.org/officeDocument/2006/relationships/tags" Target="../tags/tag1188.xml"/><Relationship Id="rId5" Type="http://schemas.openxmlformats.org/officeDocument/2006/relationships/tags" Target="../tags/tag1182.xml"/><Relationship Id="rId15" Type="http://schemas.openxmlformats.org/officeDocument/2006/relationships/tags" Target="../tags/tag1192.xml"/><Relationship Id="rId23" Type="http://schemas.openxmlformats.org/officeDocument/2006/relationships/image" Target="../media/image38.png"/><Relationship Id="rId10" Type="http://schemas.openxmlformats.org/officeDocument/2006/relationships/tags" Target="../tags/tag1187.xml"/><Relationship Id="rId19" Type="http://schemas.openxmlformats.org/officeDocument/2006/relationships/slideLayout" Target="../slideLayouts/slideLayout2.xml"/><Relationship Id="rId4" Type="http://schemas.openxmlformats.org/officeDocument/2006/relationships/tags" Target="../tags/tag1181.xml"/><Relationship Id="rId9" Type="http://schemas.openxmlformats.org/officeDocument/2006/relationships/tags" Target="../tags/tag1186.xml"/><Relationship Id="rId14" Type="http://schemas.openxmlformats.org/officeDocument/2006/relationships/tags" Target="../tags/tag1191.xml"/><Relationship Id="rId22" Type="http://schemas.openxmlformats.org/officeDocument/2006/relationships/image" Target="../media/image37.png"/></Relationships>
</file>

<file path=ppt/slides/_rels/slide47.xml.rels><?xml version="1.0" encoding="UTF-8" standalone="yes"?>
<Relationships xmlns="http://schemas.openxmlformats.org/package/2006/relationships"><Relationship Id="rId8" Type="http://schemas.openxmlformats.org/officeDocument/2006/relationships/tags" Target="../tags/tag1202.xml"/><Relationship Id="rId13" Type="http://schemas.openxmlformats.org/officeDocument/2006/relationships/tags" Target="../tags/tag1207.xml"/><Relationship Id="rId18" Type="http://schemas.openxmlformats.org/officeDocument/2006/relationships/slideLayout" Target="../slideLayouts/slideLayout2.xml"/><Relationship Id="rId3" Type="http://schemas.openxmlformats.org/officeDocument/2006/relationships/tags" Target="../tags/tag1197.xml"/><Relationship Id="rId21" Type="http://schemas.openxmlformats.org/officeDocument/2006/relationships/image" Target="../media/image40.png"/><Relationship Id="rId7" Type="http://schemas.openxmlformats.org/officeDocument/2006/relationships/tags" Target="../tags/tag1201.xml"/><Relationship Id="rId12" Type="http://schemas.openxmlformats.org/officeDocument/2006/relationships/tags" Target="../tags/tag1206.xml"/><Relationship Id="rId17" Type="http://schemas.openxmlformats.org/officeDocument/2006/relationships/tags" Target="../tags/tag1211.xml"/><Relationship Id="rId2" Type="http://schemas.openxmlformats.org/officeDocument/2006/relationships/tags" Target="../tags/tag1196.xml"/><Relationship Id="rId16" Type="http://schemas.openxmlformats.org/officeDocument/2006/relationships/tags" Target="../tags/tag1210.xml"/><Relationship Id="rId20" Type="http://schemas.openxmlformats.org/officeDocument/2006/relationships/image" Target="../media/image39.png"/><Relationship Id="rId1" Type="http://schemas.openxmlformats.org/officeDocument/2006/relationships/themeOverride" Target="../theme/themeOverride27.xml"/><Relationship Id="rId6" Type="http://schemas.openxmlformats.org/officeDocument/2006/relationships/tags" Target="../tags/tag1200.xml"/><Relationship Id="rId11" Type="http://schemas.openxmlformats.org/officeDocument/2006/relationships/tags" Target="../tags/tag1205.xml"/><Relationship Id="rId5" Type="http://schemas.openxmlformats.org/officeDocument/2006/relationships/tags" Target="../tags/tag1199.xml"/><Relationship Id="rId15" Type="http://schemas.openxmlformats.org/officeDocument/2006/relationships/tags" Target="../tags/tag1209.xml"/><Relationship Id="rId10" Type="http://schemas.openxmlformats.org/officeDocument/2006/relationships/tags" Target="../tags/tag1204.xml"/><Relationship Id="rId19" Type="http://schemas.openxmlformats.org/officeDocument/2006/relationships/image" Target="../media/image4.png"/><Relationship Id="rId4" Type="http://schemas.openxmlformats.org/officeDocument/2006/relationships/tags" Target="../tags/tag1198.xml"/><Relationship Id="rId9" Type="http://schemas.openxmlformats.org/officeDocument/2006/relationships/tags" Target="../tags/tag1203.xml"/><Relationship Id="rId14" Type="http://schemas.openxmlformats.org/officeDocument/2006/relationships/tags" Target="../tags/tag1208.xml"/><Relationship Id="rId22"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tags" Target="../tags/tag1218.xml"/><Relationship Id="rId13" Type="http://schemas.openxmlformats.org/officeDocument/2006/relationships/tags" Target="../tags/tag1223.xml"/><Relationship Id="rId18" Type="http://schemas.openxmlformats.org/officeDocument/2006/relationships/image" Target="../media/image4.png"/><Relationship Id="rId3" Type="http://schemas.openxmlformats.org/officeDocument/2006/relationships/tags" Target="../tags/tag1213.xml"/><Relationship Id="rId21" Type="http://schemas.openxmlformats.org/officeDocument/2006/relationships/image" Target="../media/image44.png"/><Relationship Id="rId7" Type="http://schemas.openxmlformats.org/officeDocument/2006/relationships/tags" Target="../tags/tag1217.xml"/><Relationship Id="rId12" Type="http://schemas.openxmlformats.org/officeDocument/2006/relationships/tags" Target="../tags/tag1222.xml"/><Relationship Id="rId17" Type="http://schemas.openxmlformats.org/officeDocument/2006/relationships/slideLayout" Target="../slideLayouts/slideLayout2.xml"/><Relationship Id="rId2" Type="http://schemas.openxmlformats.org/officeDocument/2006/relationships/tags" Target="../tags/tag1212.xml"/><Relationship Id="rId16" Type="http://schemas.openxmlformats.org/officeDocument/2006/relationships/tags" Target="../tags/tag1226.xml"/><Relationship Id="rId20" Type="http://schemas.openxmlformats.org/officeDocument/2006/relationships/image" Target="../media/image43.png"/><Relationship Id="rId1" Type="http://schemas.openxmlformats.org/officeDocument/2006/relationships/themeOverride" Target="../theme/themeOverride28.xml"/><Relationship Id="rId6" Type="http://schemas.openxmlformats.org/officeDocument/2006/relationships/tags" Target="../tags/tag1216.xml"/><Relationship Id="rId11" Type="http://schemas.openxmlformats.org/officeDocument/2006/relationships/tags" Target="../tags/tag1221.xml"/><Relationship Id="rId5" Type="http://schemas.openxmlformats.org/officeDocument/2006/relationships/tags" Target="../tags/tag1215.xml"/><Relationship Id="rId15" Type="http://schemas.openxmlformats.org/officeDocument/2006/relationships/tags" Target="../tags/tag1225.xml"/><Relationship Id="rId10" Type="http://schemas.openxmlformats.org/officeDocument/2006/relationships/tags" Target="../tags/tag1220.xml"/><Relationship Id="rId19" Type="http://schemas.openxmlformats.org/officeDocument/2006/relationships/image" Target="../media/image42.png"/><Relationship Id="rId4" Type="http://schemas.openxmlformats.org/officeDocument/2006/relationships/tags" Target="../tags/tag1214.xml"/><Relationship Id="rId9" Type="http://schemas.openxmlformats.org/officeDocument/2006/relationships/tags" Target="../tags/tag1219.xml"/><Relationship Id="rId14" Type="http://schemas.openxmlformats.org/officeDocument/2006/relationships/tags" Target="../tags/tag1224.xml"/><Relationship Id="rId22"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tags" Target="../tags/tag1233.xml"/><Relationship Id="rId13" Type="http://schemas.openxmlformats.org/officeDocument/2006/relationships/tags" Target="../tags/tag1238.xml"/><Relationship Id="rId18" Type="http://schemas.openxmlformats.org/officeDocument/2006/relationships/slideLayout" Target="../slideLayouts/slideLayout2.xml"/><Relationship Id="rId3" Type="http://schemas.openxmlformats.org/officeDocument/2006/relationships/tags" Target="../tags/tag1228.xml"/><Relationship Id="rId21" Type="http://schemas.openxmlformats.org/officeDocument/2006/relationships/image" Target="../media/image47.png"/><Relationship Id="rId7" Type="http://schemas.openxmlformats.org/officeDocument/2006/relationships/tags" Target="../tags/tag1232.xml"/><Relationship Id="rId12" Type="http://schemas.openxmlformats.org/officeDocument/2006/relationships/tags" Target="../tags/tag1237.xml"/><Relationship Id="rId17" Type="http://schemas.openxmlformats.org/officeDocument/2006/relationships/tags" Target="../tags/tag1242.xml"/><Relationship Id="rId2" Type="http://schemas.openxmlformats.org/officeDocument/2006/relationships/tags" Target="../tags/tag1227.xml"/><Relationship Id="rId16" Type="http://schemas.openxmlformats.org/officeDocument/2006/relationships/tags" Target="../tags/tag1241.xml"/><Relationship Id="rId20" Type="http://schemas.openxmlformats.org/officeDocument/2006/relationships/image" Target="../media/image4.png"/><Relationship Id="rId1" Type="http://schemas.openxmlformats.org/officeDocument/2006/relationships/themeOverride" Target="../theme/themeOverride29.xml"/><Relationship Id="rId6" Type="http://schemas.openxmlformats.org/officeDocument/2006/relationships/tags" Target="../tags/tag1231.xml"/><Relationship Id="rId11" Type="http://schemas.openxmlformats.org/officeDocument/2006/relationships/tags" Target="../tags/tag1236.xml"/><Relationship Id="rId5" Type="http://schemas.openxmlformats.org/officeDocument/2006/relationships/tags" Target="../tags/tag1230.xml"/><Relationship Id="rId15" Type="http://schemas.openxmlformats.org/officeDocument/2006/relationships/tags" Target="../tags/tag1240.xml"/><Relationship Id="rId23" Type="http://schemas.openxmlformats.org/officeDocument/2006/relationships/image" Target="../media/image49.png"/><Relationship Id="rId10" Type="http://schemas.openxmlformats.org/officeDocument/2006/relationships/tags" Target="../tags/tag1235.xml"/><Relationship Id="rId19" Type="http://schemas.openxmlformats.org/officeDocument/2006/relationships/image" Target="../media/image46.png"/><Relationship Id="rId4" Type="http://schemas.openxmlformats.org/officeDocument/2006/relationships/tags" Target="../tags/tag1229.xml"/><Relationship Id="rId9" Type="http://schemas.openxmlformats.org/officeDocument/2006/relationships/tags" Target="../tags/tag1234.xml"/><Relationship Id="rId14" Type="http://schemas.openxmlformats.org/officeDocument/2006/relationships/tags" Target="../tags/tag1239.xml"/><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6.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slideLayout" Target="../slideLayouts/slideLayout1.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s>
</file>

<file path=ppt/slides/_rels/slide50.xml.rels><?xml version="1.0" encoding="UTF-8" standalone="yes"?>
<Relationships xmlns="http://schemas.openxmlformats.org/package/2006/relationships"><Relationship Id="rId117" Type="http://schemas.openxmlformats.org/officeDocument/2006/relationships/tags" Target="../tags/tag1358.xml"/><Relationship Id="rId21" Type="http://schemas.openxmlformats.org/officeDocument/2006/relationships/tags" Target="../tags/tag1262.xml"/><Relationship Id="rId42" Type="http://schemas.openxmlformats.org/officeDocument/2006/relationships/tags" Target="../tags/tag1283.xml"/><Relationship Id="rId63" Type="http://schemas.openxmlformats.org/officeDocument/2006/relationships/tags" Target="../tags/tag1304.xml"/><Relationship Id="rId84" Type="http://schemas.openxmlformats.org/officeDocument/2006/relationships/tags" Target="../tags/tag1325.xml"/><Relationship Id="rId138" Type="http://schemas.openxmlformats.org/officeDocument/2006/relationships/tags" Target="../tags/tag1379.xml"/><Relationship Id="rId159" Type="http://schemas.openxmlformats.org/officeDocument/2006/relationships/tags" Target="../tags/tag1400.xml"/><Relationship Id="rId170" Type="http://schemas.openxmlformats.org/officeDocument/2006/relationships/tags" Target="../tags/tag1411.xml"/><Relationship Id="rId191" Type="http://schemas.openxmlformats.org/officeDocument/2006/relationships/tags" Target="../tags/tag1432.xml"/><Relationship Id="rId205" Type="http://schemas.openxmlformats.org/officeDocument/2006/relationships/tags" Target="../tags/tag1446.xml"/><Relationship Id="rId226" Type="http://schemas.openxmlformats.org/officeDocument/2006/relationships/tags" Target="../tags/tag1467.xml"/><Relationship Id="rId247" Type="http://schemas.openxmlformats.org/officeDocument/2006/relationships/tags" Target="../tags/tag1488.xml"/><Relationship Id="rId107" Type="http://schemas.openxmlformats.org/officeDocument/2006/relationships/tags" Target="../tags/tag1348.xml"/><Relationship Id="rId268" Type="http://schemas.openxmlformats.org/officeDocument/2006/relationships/tags" Target="../tags/tag1509.xml"/><Relationship Id="rId11" Type="http://schemas.openxmlformats.org/officeDocument/2006/relationships/tags" Target="../tags/tag1252.xml"/><Relationship Id="rId32" Type="http://schemas.openxmlformats.org/officeDocument/2006/relationships/tags" Target="../tags/tag1273.xml"/><Relationship Id="rId53" Type="http://schemas.openxmlformats.org/officeDocument/2006/relationships/tags" Target="../tags/tag1294.xml"/><Relationship Id="rId74" Type="http://schemas.openxmlformats.org/officeDocument/2006/relationships/tags" Target="../tags/tag1315.xml"/><Relationship Id="rId128" Type="http://schemas.openxmlformats.org/officeDocument/2006/relationships/tags" Target="../tags/tag1369.xml"/><Relationship Id="rId149" Type="http://schemas.openxmlformats.org/officeDocument/2006/relationships/tags" Target="../tags/tag1390.xml"/><Relationship Id="rId5" Type="http://schemas.openxmlformats.org/officeDocument/2006/relationships/tags" Target="../tags/tag1246.xml"/><Relationship Id="rId95" Type="http://schemas.openxmlformats.org/officeDocument/2006/relationships/tags" Target="../tags/tag1336.xml"/><Relationship Id="rId160" Type="http://schemas.openxmlformats.org/officeDocument/2006/relationships/tags" Target="../tags/tag1401.xml"/><Relationship Id="rId181" Type="http://schemas.openxmlformats.org/officeDocument/2006/relationships/tags" Target="../tags/tag1422.xml"/><Relationship Id="rId216" Type="http://schemas.openxmlformats.org/officeDocument/2006/relationships/tags" Target="../tags/tag1457.xml"/><Relationship Id="rId237" Type="http://schemas.openxmlformats.org/officeDocument/2006/relationships/tags" Target="../tags/tag1478.xml"/><Relationship Id="rId258" Type="http://schemas.openxmlformats.org/officeDocument/2006/relationships/tags" Target="../tags/tag1499.xml"/><Relationship Id="rId279" Type="http://schemas.openxmlformats.org/officeDocument/2006/relationships/tags" Target="../tags/tag1520.xml"/><Relationship Id="rId22" Type="http://schemas.openxmlformats.org/officeDocument/2006/relationships/tags" Target="../tags/tag1263.xml"/><Relationship Id="rId43" Type="http://schemas.openxmlformats.org/officeDocument/2006/relationships/tags" Target="../tags/tag1284.xml"/><Relationship Id="rId64" Type="http://schemas.openxmlformats.org/officeDocument/2006/relationships/tags" Target="../tags/tag1305.xml"/><Relationship Id="rId118" Type="http://schemas.openxmlformats.org/officeDocument/2006/relationships/tags" Target="../tags/tag1359.xml"/><Relationship Id="rId139" Type="http://schemas.openxmlformats.org/officeDocument/2006/relationships/tags" Target="../tags/tag1380.xml"/><Relationship Id="rId85" Type="http://schemas.openxmlformats.org/officeDocument/2006/relationships/tags" Target="../tags/tag1326.xml"/><Relationship Id="rId150" Type="http://schemas.openxmlformats.org/officeDocument/2006/relationships/tags" Target="../tags/tag1391.xml"/><Relationship Id="rId171" Type="http://schemas.openxmlformats.org/officeDocument/2006/relationships/tags" Target="../tags/tag1412.xml"/><Relationship Id="rId192" Type="http://schemas.openxmlformats.org/officeDocument/2006/relationships/tags" Target="../tags/tag1433.xml"/><Relationship Id="rId206" Type="http://schemas.openxmlformats.org/officeDocument/2006/relationships/tags" Target="../tags/tag1447.xml"/><Relationship Id="rId227" Type="http://schemas.openxmlformats.org/officeDocument/2006/relationships/tags" Target="../tags/tag1468.xml"/><Relationship Id="rId248" Type="http://schemas.openxmlformats.org/officeDocument/2006/relationships/tags" Target="../tags/tag1489.xml"/><Relationship Id="rId269" Type="http://schemas.openxmlformats.org/officeDocument/2006/relationships/tags" Target="../tags/tag1510.xml"/><Relationship Id="rId12" Type="http://schemas.openxmlformats.org/officeDocument/2006/relationships/tags" Target="../tags/tag1253.xml"/><Relationship Id="rId33" Type="http://schemas.openxmlformats.org/officeDocument/2006/relationships/tags" Target="../tags/tag1274.xml"/><Relationship Id="rId108" Type="http://schemas.openxmlformats.org/officeDocument/2006/relationships/tags" Target="../tags/tag1349.xml"/><Relationship Id="rId129" Type="http://schemas.openxmlformats.org/officeDocument/2006/relationships/tags" Target="../tags/tag1370.xml"/><Relationship Id="rId280" Type="http://schemas.openxmlformats.org/officeDocument/2006/relationships/slideLayout" Target="../slideLayouts/slideLayout2.xml"/><Relationship Id="rId54" Type="http://schemas.openxmlformats.org/officeDocument/2006/relationships/tags" Target="../tags/tag1295.xml"/><Relationship Id="rId75" Type="http://schemas.openxmlformats.org/officeDocument/2006/relationships/tags" Target="../tags/tag1316.xml"/><Relationship Id="rId96" Type="http://schemas.openxmlformats.org/officeDocument/2006/relationships/tags" Target="../tags/tag1337.xml"/><Relationship Id="rId140" Type="http://schemas.openxmlformats.org/officeDocument/2006/relationships/tags" Target="../tags/tag1381.xml"/><Relationship Id="rId161" Type="http://schemas.openxmlformats.org/officeDocument/2006/relationships/tags" Target="../tags/tag1402.xml"/><Relationship Id="rId182" Type="http://schemas.openxmlformats.org/officeDocument/2006/relationships/tags" Target="../tags/tag1423.xml"/><Relationship Id="rId217" Type="http://schemas.openxmlformats.org/officeDocument/2006/relationships/tags" Target="../tags/tag1458.xml"/><Relationship Id="rId6" Type="http://schemas.openxmlformats.org/officeDocument/2006/relationships/tags" Target="../tags/tag1247.xml"/><Relationship Id="rId238" Type="http://schemas.openxmlformats.org/officeDocument/2006/relationships/tags" Target="../tags/tag1479.xml"/><Relationship Id="rId259" Type="http://schemas.openxmlformats.org/officeDocument/2006/relationships/tags" Target="../tags/tag1500.xml"/><Relationship Id="rId23" Type="http://schemas.openxmlformats.org/officeDocument/2006/relationships/tags" Target="../tags/tag1264.xml"/><Relationship Id="rId119" Type="http://schemas.openxmlformats.org/officeDocument/2006/relationships/tags" Target="../tags/tag1360.xml"/><Relationship Id="rId270" Type="http://schemas.openxmlformats.org/officeDocument/2006/relationships/tags" Target="../tags/tag1511.xml"/><Relationship Id="rId44" Type="http://schemas.openxmlformats.org/officeDocument/2006/relationships/tags" Target="../tags/tag1285.xml"/><Relationship Id="rId65" Type="http://schemas.openxmlformats.org/officeDocument/2006/relationships/tags" Target="../tags/tag1306.xml"/><Relationship Id="rId86" Type="http://schemas.openxmlformats.org/officeDocument/2006/relationships/tags" Target="../tags/tag1327.xml"/><Relationship Id="rId130" Type="http://schemas.openxmlformats.org/officeDocument/2006/relationships/tags" Target="../tags/tag1371.xml"/><Relationship Id="rId151" Type="http://schemas.openxmlformats.org/officeDocument/2006/relationships/tags" Target="../tags/tag1392.xml"/><Relationship Id="rId172" Type="http://schemas.openxmlformats.org/officeDocument/2006/relationships/tags" Target="../tags/tag1413.xml"/><Relationship Id="rId193" Type="http://schemas.openxmlformats.org/officeDocument/2006/relationships/tags" Target="../tags/tag1434.xml"/><Relationship Id="rId202" Type="http://schemas.openxmlformats.org/officeDocument/2006/relationships/tags" Target="../tags/tag1443.xml"/><Relationship Id="rId207" Type="http://schemas.openxmlformats.org/officeDocument/2006/relationships/tags" Target="../tags/tag1448.xml"/><Relationship Id="rId223" Type="http://schemas.openxmlformats.org/officeDocument/2006/relationships/tags" Target="../tags/tag1464.xml"/><Relationship Id="rId228" Type="http://schemas.openxmlformats.org/officeDocument/2006/relationships/tags" Target="../tags/tag1469.xml"/><Relationship Id="rId244" Type="http://schemas.openxmlformats.org/officeDocument/2006/relationships/tags" Target="../tags/tag1485.xml"/><Relationship Id="rId249" Type="http://schemas.openxmlformats.org/officeDocument/2006/relationships/tags" Target="../tags/tag1490.xml"/><Relationship Id="rId13" Type="http://schemas.openxmlformats.org/officeDocument/2006/relationships/tags" Target="../tags/tag1254.xml"/><Relationship Id="rId18" Type="http://schemas.openxmlformats.org/officeDocument/2006/relationships/tags" Target="../tags/tag1259.xml"/><Relationship Id="rId39" Type="http://schemas.openxmlformats.org/officeDocument/2006/relationships/tags" Target="../tags/tag1280.xml"/><Relationship Id="rId109" Type="http://schemas.openxmlformats.org/officeDocument/2006/relationships/tags" Target="../tags/tag1350.xml"/><Relationship Id="rId260" Type="http://schemas.openxmlformats.org/officeDocument/2006/relationships/tags" Target="../tags/tag1501.xml"/><Relationship Id="rId265" Type="http://schemas.openxmlformats.org/officeDocument/2006/relationships/tags" Target="../tags/tag1506.xml"/><Relationship Id="rId281" Type="http://schemas.openxmlformats.org/officeDocument/2006/relationships/image" Target="../media/image4.png"/><Relationship Id="rId34" Type="http://schemas.openxmlformats.org/officeDocument/2006/relationships/tags" Target="../tags/tag1275.xml"/><Relationship Id="rId50" Type="http://schemas.openxmlformats.org/officeDocument/2006/relationships/tags" Target="../tags/tag1291.xml"/><Relationship Id="rId55" Type="http://schemas.openxmlformats.org/officeDocument/2006/relationships/tags" Target="../tags/tag1296.xml"/><Relationship Id="rId76" Type="http://schemas.openxmlformats.org/officeDocument/2006/relationships/tags" Target="../tags/tag1317.xml"/><Relationship Id="rId97" Type="http://schemas.openxmlformats.org/officeDocument/2006/relationships/tags" Target="../tags/tag1338.xml"/><Relationship Id="rId104" Type="http://schemas.openxmlformats.org/officeDocument/2006/relationships/tags" Target="../tags/tag1345.xml"/><Relationship Id="rId120" Type="http://schemas.openxmlformats.org/officeDocument/2006/relationships/tags" Target="../tags/tag1361.xml"/><Relationship Id="rId125" Type="http://schemas.openxmlformats.org/officeDocument/2006/relationships/tags" Target="../tags/tag1366.xml"/><Relationship Id="rId141" Type="http://schemas.openxmlformats.org/officeDocument/2006/relationships/tags" Target="../tags/tag1382.xml"/><Relationship Id="rId146" Type="http://schemas.openxmlformats.org/officeDocument/2006/relationships/tags" Target="../tags/tag1387.xml"/><Relationship Id="rId167" Type="http://schemas.openxmlformats.org/officeDocument/2006/relationships/tags" Target="../tags/tag1408.xml"/><Relationship Id="rId188" Type="http://schemas.openxmlformats.org/officeDocument/2006/relationships/tags" Target="../tags/tag1429.xml"/><Relationship Id="rId7" Type="http://schemas.openxmlformats.org/officeDocument/2006/relationships/tags" Target="../tags/tag1248.xml"/><Relationship Id="rId71" Type="http://schemas.openxmlformats.org/officeDocument/2006/relationships/tags" Target="../tags/tag1312.xml"/><Relationship Id="rId92" Type="http://schemas.openxmlformats.org/officeDocument/2006/relationships/tags" Target="../tags/tag1333.xml"/><Relationship Id="rId162" Type="http://schemas.openxmlformats.org/officeDocument/2006/relationships/tags" Target="../tags/tag1403.xml"/><Relationship Id="rId183" Type="http://schemas.openxmlformats.org/officeDocument/2006/relationships/tags" Target="../tags/tag1424.xml"/><Relationship Id="rId213" Type="http://schemas.openxmlformats.org/officeDocument/2006/relationships/tags" Target="../tags/tag1454.xml"/><Relationship Id="rId218" Type="http://schemas.openxmlformats.org/officeDocument/2006/relationships/tags" Target="../tags/tag1459.xml"/><Relationship Id="rId234" Type="http://schemas.openxmlformats.org/officeDocument/2006/relationships/tags" Target="../tags/tag1475.xml"/><Relationship Id="rId239" Type="http://schemas.openxmlformats.org/officeDocument/2006/relationships/tags" Target="../tags/tag1480.xml"/><Relationship Id="rId2" Type="http://schemas.openxmlformats.org/officeDocument/2006/relationships/tags" Target="../tags/tag1243.xml"/><Relationship Id="rId29" Type="http://schemas.openxmlformats.org/officeDocument/2006/relationships/tags" Target="../tags/tag1270.xml"/><Relationship Id="rId250" Type="http://schemas.openxmlformats.org/officeDocument/2006/relationships/tags" Target="../tags/tag1491.xml"/><Relationship Id="rId255" Type="http://schemas.openxmlformats.org/officeDocument/2006/relationships/tags" Target="../tags/tag1496.xml"/><Relationship Id="rId271" Type="http://schemas.openxmlformats.org/officeDocument/2006/relationships/tags" Target="../tags/tag1512.xml"/><Relationship Id="rId276" Type="http://schemas.openxmlformats.org/officeDocument/2006/relationships/tags" Target="../tags/tag1517.xml"/><Relationship Id="rId24" Type="http://schemas.openxmlformats.org/officeDocument/2006/relationships/tags" Target="../tags/tag1265.xml"/><Relationship Id="rId40" Type="http://schemas.openxmlformats.org/officeDocument/2006/relationships/tags" Target="../tags/tag1281.xml"/><Relationship Id="rId45" Type="http://schemas.openxmlformats.org/officeDocument/2006/relationships/tags" Target="../tags/tag1286.xml"/><Relationship Id="rId66" Type="http://schemas.openxmlformats.org/officeDocument/2006/relationships/tags" Target="../tags/tag1307.xml"/><Relationship Id="rId87" Type="http://schemas.openxmlformats.org/officeDocument/2006/relationships/tags" Target="../tags/tag1328.xml"/><Relationship Id="rId110" Type="http://schemas.openxmlformats.org/officeDocument/2006/relationships/tags" Target="../tags/tag1351.xml"/><Relationship Id="rId115" Type="http://schemas.openxmlformats.org/officeDocument/2006/relationships/tags" Target="../tags/tag1356.xml"/><Relationship Id="rId131" Type="http://schemas.openxmlformats.org/officeDocument/2006/relationships/tags" Target="../tags/tag1372.xml"/><Relationship Id="rId136" Type="http://schemas.openxmlformats.org/officeDocument/2006/relationships/tags" Target="../tags/tag1377.xml"/><Relationship Id="rId157" Type="http://schemas.openxmlformats.org/officeDocument/2006/relationships/tags" Target="../tags/tag1398.xml"/><Relationship Id="rId178" Type="http://schemas.openxmlformats.org/officeDocument/2006/relationships/tags" Target="../tags/tag1419.xml"/><Relationship Id="rId61" Type="http://schemas.openxmlformats.org/officeDocument/2006/relationships/tags" Target="../tags/tag1302.xml"/><Relationship Id="rId82" Type="http://schemas.openxmlformats.org/officeDocument/2006/relationships/tags" Target="../tags/tag1323.xml"/><Relationship Id="rId152" Type="http://schemas.openxmlformats.org/officeDocument/2006/relationships/tags" Target="../tags/tag1393.xml"/><Relationship Id="rId173" Type="http://schemas.openxmlformats.org/officeDocument/2006/relationships/tags" Target="../tags/tag1414.xml"/><Relationship Id="rId194" Type="http://schemas.openxmlformats.org/officeDocument/2006/relationships/tags" Target="../tags/tag1435.xml"/><Relationship Id="rId199" Type="http://schemas.openxmlformats.org/officeDocument/2006/relationships/tags" Target="../tags/tag1440.xml"/><Relationship Id="rId203" Type="http://schemas.openxmlformats.org/officeDocument/2006/relationships/tags" Target="../tags/tag1444.xml"/><Relationship Id="rId208" Type="http://schemas.openxmlformats.org/officeDocument/2006/relationships/tags" Target="../tags/tag1449.xml"/><Relationship Id="rId229" Type="http://schemas.openxmlformats.org/officeDocument/2006/relationships/tags" Target="../tags/tag1470.xml"/><Relationship Id="rId19" Type="http://schemas.openxmlformats.org/officeDocument/2006/relationships/tags" Target="../tags/tag1260.xml"/><Relationship Id="rId224" Type="http://schemas.openxmlformats.org/officeDocument/2006/relationships/tags" Target="../tags/tag1465.xml"/><Relationship Id="rId240" Type="http://schemas.openxmlformats.org/officeDocument/2006/relationships/tags" Target="../tags/tag1481.xml"/><Relationship Id="rId245" Type="http://schemas.openxmlformats.org/officeDocument/2006/relationships/tags" Target="../tags/tag1486.xml"/><Relationship Id="rId261" Type="http://schemas.openxmlformats.org/officeDocument/2006/relationships/tags" Target="../tags/tag1502.xml"/><Relationship Id="rId266" Type="http://schemas.openxmlformats.org/officeDocument/2006/relationships/tags" Target="../tags/tag1507.xml"/><Relationship Id="rId14" Type="http://schemas.openxmlformats.org/officeDocument/2006/relationships/tags" Target="../tags/tag1255.xml"/><Relationship Id="rId30" Type="http://schemas.openxmlformats.org/officeDocument/2006/relationships/tags" Target="../tags/tag1271.xml"/><Relationship Id="rId35" Type="http://schemas.openxmlformats.org/officeDocument/2006/relationships/tags" Target="../tags/tag1276.xml"/><Relationship Id="rId56" Type="http://schemas.openxmlformats.org/officeDocument/2006/relationships/tags" Target="../tags/tag1297.xml"/><Relationship Id="rId77" Type="http://schemas.openxmlformats.org/officeDocument/2006/relationships/tags" Target="../tags/tag1318.xml"/><Relationship Id="rId100" Type="http://schemas.openxmlformats.org/officeDocument/2006/relationships/tags" Target="../tags/tag1341.xml"/><Relationship Id="rId105" Type="http://schemas.openxmlformats.org/officeDocument/2006/relationships/tags" Target="../tags/tag1346.xml"/><Relationship Id="rId126" Type="http://schemas.openxmlformats.org/officeDocument/2006/relationships/tags" Target="../tags/tag1367.xml"/><Relationship Id="rId147" Type="http://schemas.openxmlformats.org/officeDocument/2006/relationships/tags" Target="../tags/tag1388.xml"/><Relationship Id="rId168" Type="http://schemas.openxmlformats.org/officeDocument/2006/relationships/tags" Target="../tags/tag1409.xml"/><Relationship Id="rId8" Type="http://schemas.openxmlformats.org/officeDocument/2006/relationships/tags" Target="../tags/tag1249.xml"/><Relationship Id="rId51" Type="http://schemas.openxmlformats.org/officeDocument/2006/relationships/tags" Target="../tags/tag1292.xml"/><Relationship Id="rId72" Type="http://schemas.openxmlformats.org/officeDocument/2006/relationships/tags" Target="../tags/tag1313.xml"/><Relationship Id="rId93" Type="http://schemas.openxmlformats.org/officeDocument/2006/relationships/tags" Target="../tags/tag1334.xml"/><Relationship Id="rId98" Type="http://schemas.openxmlformats.org/officeDocument/2006/relationships/tags" Target="../tags/tag1339.xml"/><Relationship Id="rId121" Type="http://schemas.openxmlformats.org/officeDocument/2006/relationships/tags" Target="../tags/tag1362.xml"/><Relationship Id="rId142" Type="http://schemas.openxmlformats.org/officeDocument/2006/relationships/tags" Target="../tags/tag1383.xml"/><Relationship Id="rId163" Type="http://schemas.openxmlformats.org/officeDocument/2006/relationships/tags" Target="../tags/tag1404.xml"/><Relationship Id="rId184" Type="http://schemas.openxmlformats.org/officeDocument/2006/relationships/tags" Target="../tags/tag1425.xml"/><Relationship Id="rId189" Type="http://schemas.openxmlformats.org/officeDocument/2006/relationships/tags" Target="../tags/tag1430.xml"/><Relationship Id="rId219" Type="http://schemas.openxmlformats.org/officeDocument/2006/relationships/tags" Target="../tags/tag1460.xml"/><Relationship Id="rId3" Type="http://schemas.openxmlformats.org/officeDocument/2006/relationships/tags" Target="../tags/tag1244.xml"/><Relationship Id="rId214" Type="http://schemas.openxmlformats.org/officeDocument/2006/relationships/tags" Target="../tags/tag1455.xml"/><Relationship Id="rId230" Type="http://schemas.openxmlformats.org/officeDocument/2006/relationships/tags" Target="../tags/tag1471.xml"/><Relationship Id="rId235" Type="http://schemas.openxmlformats.org/officeDocument/2006/relationships/tags" Target="../tags/tag1476.xml"/><Relationship Id="rId251" Type="http://schemas.openxmlformats.org/officeDocument/2006/relationships/tags" Target="../tags/tag1492.xml"/><Relationship Id="rId256" Type="http://schemas.openxmlformats.org/officeDocument/2006/relationships/tags" Target="../tags/tag1497.xml"/><Relationship Id="rId277" Type="http://schemas.openxmlformats.org/officeDocument/2006/relationships/tags" Target="../tags/tag1518.xml"/><Relationship Id="rId25" Type="http://schemas.openxmlformats.org/officeDocument/2006/relationships/tags" Target="../tags/tag1266.xml"/><Relationship Id="rId46" Type="http://schemas.openxmlformats.org/officeDocument/2006/relationships/tags" Target="../tags/tag1287.xml"/><Relationship Id="rId67" Type="http://schemas.openxmlformats.org/officeDocument/2006/relationships/tags" Target="../tags/tag1308.xml"/><Relationship Id="rId116" Type="http://schemas.openxmlformats.org/officeDocument/2006/relationships/tags" Target="../tags/tag1357.xml"/><Relationship Id="rId137" Type="http://schemas.openxmlformats.org/officeDocument/2006/relationships/tags" Target="../tags/tag1378.xml"/><Relationship Id="rId158" Type="http://schemas.openxmlformats.org/officeDocument/2006/relationships/tags" Target="../tags/tag1399.xml"/><Relationship Id="rId272" Type="http://schemas.openxmlformats.org/officeDocument/2006/relationships/tags" Target="../tags/tag1513.xml"/><Relationship Id="rId20" Type="http://schemas.openxmlformats.org/officeDocument/2006/relationships/tags" Target="../tags/tag1261.xml"/><Relationship Id="rId41" Type="http://schemas.openxmlformats.org/officeDocument/2006/relationships/tags" Target="../tags/tag1282.xml"/><Relationship Id="rId62" Type="http://schemas.openxmlformats.org/officeDocument/2006/relationships/tags" Target="../tags/tag1303.xml"/><Relationship Id="rId83" Type="http://schemas.openxmlformats.org/officeDocument/2006/relationships/tags" Target="../tags/tag1324.xml"/><Relationship Id="rId88" Type="http://schemas.openxmlformats.org/officeDocument/2006/relationships/tags" Target="../tags/tag1329.xml"/><Relationship Id="rId111" Type="http://schemas.openxmlformats.org/officeDocument/2006/relationships/tags" Target="../tags/tag1352.xml"/><Relationship Id="rId132" Type="http://schemas.openxmlformats.org/officeDocument/2006/relationships/tags" Target="../tags/tag1373.xml"/><Relationship Id="rId153" Type="http://schemas.openxmlformats.org/officeDocument/2006/relationships/tags" Target="../tags/tag1394.xml"/><Relationship Id="rId174" Type="http://schemas.openxmlformats.org/officeDocument/2006/relationships/tags" Target="../tags/tag1415.xml"/><Relationship Id="rId179" Type="http://schemas.openxmlformats.org/officeDocument/2006/relationships/tags" Target="../tags/tag1420.xml"/><Relationship Id="rId195" Type="http://schemas.openxmlformats.org/officeDocument/2006/relationships/tags" Target="../tags/tag1436.xml"/><Relationship Id="rId209" Type="http://schemas.openxmlformats.org/officeDocument/2006/relationships/tags" Target="../tags/tag1450.xml"/><Relationship Id="rId190" Type="http://schemas.openxmlformats.org/officeDocument/2006/relationships/tags" Target="../tags/tag1431.xml"/><Relationship Id="rId204" Type="http://schemas.openxmlformats.org/officeDocument/2006/relationships/tags" Target="../tags/tag1445.xml"/><Relationship Id="rId220" Type="http://schemas.openxmlformats.org/officeDocument/2006/relationships/tags" Target="../tags/tag1461.xml"/><Relationship Id="rId225" Type="http://schemas.openxmlformats.org/officeDocument/2006/relationships/tags" Target="../tags/tag1466.xml"/><Relationship Id="rId241" Type="http://schemas.openxmlformats.org/officeDocument/2006/relationships/tags" Target="../tags/tag1482.xml"/><Relationship Id="rId246" Type="http://schemas.openxmlformats.org/officeDocument/2006/relationships/tags" Target="../tags/tag1487.xml"/><Relationship Id="rId267" Type="http://schemas.openxmlformats.org/officeDocument/2006/relationships/tags" Target="../tags/tag1508.xml"/><Relationship Id="rId15" Type="http://schemas.openxmlformats.org/officeDocument/2006/relationships/tags" Target="../tags/tag1256.xml"/><Relationship Id="rId36" Type="http://schemas.openxmlformats.org/officeDocument/2006/relationships/tags" Target="../tags/tag1277.xml"/><Relationship Id="rId57" Type="http://schemas.openxmlformats.org/officeDocument/2006/relationships/tags" Target="../tags/tag1298.xml"/><Relationship Id="rId106" Type="http://schemas.openxmlformats.org/officeDocument/2006/relationships/tags" Target="../tags/tag1347.xml"/><Relationship Id="rId127" Type="http://schemas.openxmlformats.org/officeDocument/2006/relationships/tags" Target="../tags/tag1368.xml"/><Relationship Id="rId262" Type="http://schemas.openxmlformats.org/officeDocument/2006/relationships/tags" Target="../tags/tag1503.xml"/><Relationship Id="rId10" Type="http://schemas.openxmlformats.org/officeDocument/2006/relationships/tags" Target="../tags/tag1251.xml"/><Relationship Id="rId31" Type="http://schemas.openxmlformats.org/officeDocument/2006/relationships/tags" Target="../tags/tag1272.xml"/><Relationship Id="rId52" Type="http://schemas.openxmlformats.org/officeDocument/2006/relationships/tags" Target="../tags/tag1293.xml"/><Relationship Id="rId73" Type="http://schemas.openxmlformats.org/officeDocument/2006/relationships/tags" Target="../tags/tag1314.xml"/><Relationship Id="rId78" Type="http://schemas.openxmlformats.org/officeDocument/2006/relationships/tags" Target="../tags/tag1319.xml"/><Relationship Id="rId94" Type="http://schemas.openxmlformats.org/officeDocument/2006/relationships/tags" Target="../tags/tag1335.xml"/><Relationship Id="rId99" Type="http://schemas.openxmlformats.org/officeDocument/2006/relationships/tags" Target="../tags/tag1340.xml"/><Relationship Id="rId101" Type="http://schemas.openxmlformats.org/officeDocument/2006/relationships/tags" Target="../tags/tag1342.xml"/><Relationship Id="rId122" Type="http://schemas.openxmlformats.org/officeDocument/2006/relationships/tags" Target="../tags/tag1363.xml"/><Relationship Id="rId143" Type="http://schemas.openxmlformats.org/officeDocument/2006/relationships/tags" Target="../tags/tag1384.xml"/><Relationship Id="rId148" Type="http://schemas.openxmlformats.org/officeDocument/2006/relationships/tags" Target="../tags/tag1389.xml"/><Relationship Id="rId164" Type="http://schemas.openxmlformats.org/officeDocument/2006/relationships/tags" Target="../tags/tag1405.xml"/><Relationship Id="rId169" Type="http://schemas.openxmlformats.org/officeDocument/2006/relationships/tags" Target="../tags/tag1410.xml"/><Relationship Id="rId185" Type="http://schemas.openxmlformats.org/officeDocument/2006/relationships/tags" Target="../tags/tag1426.xml"/><Relationship Id="rId4" Type="http://schemas.openxmlformats.org/officeDocument/2006/relationships/tags" Target="../tags/tag1245.xml"/><Relationship Id="rId9" Type="http://schemas.openxmlformats.org/officeDocument/2006/relationships/tags" Target="../tags/tag1250.xml"/><Relationship Id="rId180" Type="http://schemas.openxmlformats.org/officeDocument/2006/relationships/tags" Target="../tags/tag1421.xml"/><Relationship Id="rId210" Type="http://schemas.openxmlformats.org/officeDocument/2006/relationships/tags" Target="../tags/tag1451.xml"/><Relationship Id="rId215" Type="http://schemas.openxmlformats.org/officeDocument/2006/relationships/tags" Target="../tags/tag1456.xml"/><Relationship Id="rId236" Type="http://schemas.openxmlformats.org/officeDocument/2006/relationships/tags" Target="../tags/tag1477.xml"/><Relationship Id="rId257" Type="http://schemas.openxmlformats.org/officeDocument/2006/relationships/tags" Target="../tags/tag1498.xml"/><Relationship Id="rId278" Type="http://schemas.openxmlformats.org/officeDocument/2006/relationships/tags" Target="../tags/tag1519.xml"/><Relationship Id="rId26" Type="http://schemas.openxmlformats.org/officeDocument/2006/relationships/tags" Target="../tags/tag1267.xml"/><Relationship Id="rId231" Type="http://schemas.openxmlformats.org/officeDocument/2006/relationships/tags" Target="../tags/tag1472.xml"/><Relationship Id="rId252" Type="http://schemas.openxmlformats.org/officeDocument/2006/relationships/tags" Target="../tags/tag1493.xml"/><Relationship Id="rId273" Type="http://schemas.openxmlformats.org/officeDocument/2006/relationships/tags" Target="../tags/tag1514.xml"/><Relationship Id="rId47" Type="http://schemas.openxmlformats.org/officeDocument/2006/relationships/tags" Target="../tags/tag1288.xml"/><Relationship Id="rId68" Type="http://schemas.openxmlformats.org/officeDocument/2006/relationships/tags" Target="../tags/tag1309.xml"/><Relationship Id="rId89" Type="http://schemas.openxmlformats.org/officeDocument/2006/relationships/tags" Target="../tags/tag1330.xml"/><Relationship Id="rId112" Type="http://schemas.openxmlformats.org/officeDocument/2006/relationships/tags" Target="../tags/tag1353.xml"/><Relationship Id="rId133" Type="http://schemas.openxmlformats.org/officeDocument/2006/relationships/tags" Target="../tags/tag1374.xml"/><Relationship Id="rId154" Type="http://schemas.openxmlformats.org/officeDocument/2006/relationships/tags" Target="../tags/tag1395.xml"/><Relationship Id="rId175" Type="http://schemas.openxmlformats.org/officeDocument/2006/relationships/tags" Target="../tags/tag1416.xml"/><Relationship Id="rId196" Type="http://schemas.openxmlformats.org/officeDocument/2006/relationships/tags" Target="../tags/tag1437.xml"/><Relationship Id="rId200" Type="http://schemas.openxmlformats.org/officeDocument/2006/relationships/tags" Target="../tags/tag1441.xml"/><Relationship Id="rId16" Type="http://schemas.openxmlformats.org/officeDocument/2006/relationships/tags" Target="../tags/tag1257.xml"/><Relationship Id="rId221" Type="http://schemas.openxmlformats.org/officeDocument/2006/relationships/tags" Target="../tags/tag1462.xml"/><Relationship Id="rId242" Type="http://schemas.openxmlformats.org/officeDocument/2006/relationships/tags" Target="../tags/tag1483.xml"/><Relationship Id="rId263" Type="http://schemas.openxmlformats.org/officeDocument/2006/relationships/tags" Target="../tags/tag1504.xml"/><Relationship Id="rId37" Type="http://schemas.openxmlformats.org/officeDocument/2006/relationships/tags" Target="../tags/tag1278.xml"/><Relationship Id="rId58" Type="http://schemas.openxmlformats.org/officeDocument/2006/relationships/tags" Target="../tags/tag1299.xml"/><Relationship Id="rId79" Type="http://schemas.openxmlformats.org/officeDocument/2006/relationships/tags" Target="../tags/tag1320.xml"/><Relationship Id="rId102" Type="http://schemas.openxmlformats.org/officeDocument/2006/relationships/tags" Target="../tags/tag1343.xml"/><Relationship Id="rId123" Type="http://schemas.openxmlformats.org/officeDocument/2006/relationships/tags" Target="../tags/tag1364.xml"/><Relationship Id="rId144" Type="http://schemas.openxmlformats.org/officeDocument/2006/relationships/tags" Target="../tags/tag1385.xml"/><Relationship Id="rId90" Type="http://schemas.openxmlformats.org/officeDocument/2006/relationships/tags" Target="../tags/tag1331.xml"/><Relationship Id="rId165" Type="http://schemas.openxmlformats.org/officeDocument/2006/relationships/tags" Target="../tags/tag1406.xml"/><Relationship Id="rId186" Type="http://schemas.openxmlformats.org/officeDocument/2006/relationships/tags" Target="../tags/tag1427.xml"/><Relationship Id="rId211" Type="http://schemas.openxmlformats.org/officeDocument/2006/relationships/tags" Target="../tags/tag1452.xml"/><Relationship Id="rId232" Type="http://schemas.openxmlformats.org/officeDocument/2006/relationships/tags" Target="../tags/tag1473.xml"/><Relationship Id="rId253" Type="http://schemas.openxmlformats.org/officeDocument/2006/relationships/tags" Target="../tags/tag1494.xml"/><Relationship Id="rId274" Type="http://schemas.openxmlformats.org/officeDocument/2006/relationships/tags" Target="../tags/tag1515.xml"/><Relationship Id="rId27" Type="http://schemas.openxmlformats.org/officeDocument/2006/relationships/tags" Target="../tags/tag1268.xml"/><Relationship Id="rId48" Type="http://schemas.openxmlformats.org/officeDocument/2006/relationships/tags" Target="../tags/tag1289.xml"/><Relationship Id="rId69" Type="http://schemas.openxmlformats.org/officeDocument/2006/relationships/tags" Target="../tags/tag1310.xml"/><Relationship Id="rId113" Type="http://schemas.openxmlformats.org/officeDocument/2006/relationships/tags" Target="../tags/tag1354.xml"/><Relationship Id="rId134" Type="http://schemas.openxmlformats.org/officeDocument/2006/relationships/tags" Target="../tags/tag1375.xml"/><Relationship Id="rId80" Type="http://schemas.openxmlformats.org/officeDocument/2006/relationships/tags" Target="../tags/tag1321.xml"/><Relationship Id="rId155" Type="http://schemas.openxmlformats.org/officeDocument/2006/relationships/tags" Target="../tags/tag1396.xml"/><Relationship Id="rId176" Type="http://schemas.openxmlformats.org/officeDocument/2006/relationships/tags" Target="../tags/tag1417.xml"/><Relationship Id="rId197" Type="http://schemas.openxmlformats.org/officeDocument/2006/relationships/tags" Target="../tags/tag1438.xml"/><Relationship Id="rId201" Type="http://schemas.openxmlformats.org/officeDocument/2006/relationships/tags" Target="../tags/tag1442.xml"/><Relationship Id="rId222" Type="http://schemas.openxmlformats.org/officeDocument/2006/relationships/tags" Target="../tags/tag1463.xml"/><Relationship Id="rId243" Type="http://schemas.openxmlformats.org/officeDocument/2006/relationships/tags" Target="../tags/tag1484.xml"/><Relationship Id="rId264" Type="http://schemas.openxmlformats.org/officeDocument/2006/relationships/tags" Target="../tags/tag1505.xml"/><Relationship Id="rId17" Type="http://schemas.openxmlformats.org/officeDocument/2006/relationships/tags" Target="../tags/tag1258.xml"/><Relationship Id="rId38" Type="http://schemas.openxmlformats.org/officeDocument/2006/relationships/tags" Target="../tags/tag1279.xml"/><Relationship Id="rId59" Type="http://schemas.openxmlformats.org/officeDocument/2006/relationships/tags" Target="../tags/tag1300.xml"/><Relationship Id="rId103" Type="http://schemas.openxmlformats.org/officeDocument/2006/relationships/tags" Target="../tags/tag1344.xml"/><Relationship Id="rId124" Type="http://schemas.openxmlformats.org/officeDocument/2006/relationships/tags" Target="../tags/tag1365.xml"/><Relationship Id="rId70" Type="http://schemas.openxmlformats.org/officeDocument/2006/relationships/tags" Target="../tags/tag1311.xml"/><Relationship Id="rId91" Type="http://schemas.openxmlformats.org/officeDocument/2006/relationships/tags" Target="../tags/tag1332.xml"/><Relationship Id="rId145" Type="http://schemas.openxmlformats.org/officeDocument/2006/relationships/tags" Target="../tags/tag1386.xml"/><Relationship Id="rId166" Type="http://schemas.openxmlformats.org/officeDocument/2006/relationships/tags" Target="../tags/tag1407.xml"/><Relationship Id="rId187" Type="http://schemas.openxmlformats.org/officeDocument/2006/relationships/tags" Target="../tags/tag1428.xml"/><Relationship Id="rId1" Type="http://schemas.openxmlformats.org/officeDocument/2006/relationships/themeOverride" Target="../theme/themeOverride30.xml"/><Relationship Id="rId212" Type="http://schemas.openxmlformats.org/officeDocument/2006/relationships/tags" Target="../tags/tag1453.xml"/><Relationship Id="rId233" Type="http://schemas.openxmlformats.org/officeDocument/2006/relationships/tags" Target="../tags/tag1474.xml"/><Relationship Id="rId254" Type="http://schemas.openxmlformats.org/officeDocument/2006/relationships/tags" Target="../tags/tag1495.xml"/><Relationship Id="rId28" Type="http://schemas.openxmlformats.org/officeDocument/2006/relationships/tags" Target="../tags/tag1269.xml"/><Relationship Id="rId49" Type="http://schemas.openxmlformats.org/officeDocument/2006/relationships/tags" Target="../tags/tag1290.xml"/><Relationship Id="rId114" Type="http://schemas.openxmlformats.org/officeDocument/2006/relationships/tags" Target="../tags/tag1355.xml"/><Relationship Id="rId275" Type="http://schemas.openxmlformats.org/officeDocument/2006/relationships/tags" Target="../tags/tag1516.xml"/><Relationship Id="rId60" Type="http://schemas.openxmlformats.org/officeDocument/2006/relationships/tags" Target="../tags/tag1301.xml"/><Relationship Id="rId81" Type="http://schemas.openxmlformats.org/officeDocument/2006/relationships/tags" Target="../tags/tag1322.xml"/><Relationship Id="rId135" Type="http://schemas.openxmlformats.org/officeDocument/2006/relationships/tags" Target="../tags/tag1376.xml"/><Relationship Id="rId156" Type="http://schemas.openxmlformats.org/officeDocument/2006/relationships/tags" Target="../tags/tag1397.xml"/><Relationship Id="rId177" Type="http://schemas.openxmlformats.org/officeDocument/2006/relationships/tags" Target="../tags/tag1418.xml"/><Relationship Id="rId198" Type="http://schemas.openxmlformats.org/officeDocument/2006/relationships/tags" Target="../tags/tag1439.xml"/></Relationships>
</file>

<file path=ppt/slides/_rels/slide51.xml.rels><?xml version="1.0" encoding="UTF-8" standalone="yes"?>
<Relationships xmlns="http://schemas.openxmlformats.org/package/2006/relationships"><Relationship Id="rId117" Type="http://schemas.openxmlformats.org/officeDocument/2006/relationships/tags" Target="../tags/tag1636.xml"/><Relationship Id="rId21" Type="http://schemas.openxmlformats.org/officeDocument/2006/relationships/tags" Target="../tags/tag1540.xml"/><Relationship Id="rId42" Type="http://schemas.openxmlformats.org/officeDocument/2006/relationships/tags" Target="../tags/tag1561.xml"/><Relationship Id="rId63" Type="http://schemas.openxmlformats.org/officeDocument/2006/relationships/tags" Target="../tags/tag1582.xml"/><Relationship Id="rId84" Type="http://schemas.openxmlformats.org/officeDocument/2006/relationships/tags" Target="../tags/tag1603.xml"/><Relationship Id="rId138" Type="http://schemas.openxmlformats.org/officeDocument/2006/relationships/tags" Target="../tags/tag1657.xml"/><Relationship Id="rId159" Type="http://schemas.openxmlformats.org/officeDocument/2006/relationships/tags" Target="../tags/tag1678.xml"/><Relationship Id="rId170" Type="http://schemas.openxmlformats.org/officeDocument/2006/relationships/tags" Target="../tags/tag1689.xml"/><Relationship Id="rId191" Type="http://schemas.openxmlformats.org/officeDocument/2006/relationships/tags" Target="../tags/tag1710.xml"/><Relationship Id="rId205" Type="http://schemas.openxmlformats.org/officeDocument/2006/relationships/tags" Target="../tags/tag1724.xml"/><Relationship Id="rId226" Type="http://schemas.openxmlformats.org/officeDocument/2006/relationships/tags" Target="../tags/tag1745.xml"/><Relationship Id="rId247" Type="http://schemas.openxmlformats.org/officeDocument/2006/relationships/tags" Target="../tags/tag1766.xml"/><Relationship Id="rId107" Type="http://schemas.openxmlformats.org/officeDocument/2006/relationships/tags" Target="../tags/tag1626.xml"/><Relationship Id="rId268" Type="http://schemas.openxmlformats.org/officeDocument/2006/relationships/tags" Target="../tags/tag1787.xml"/><Relationship Id="rId11" Type="http://schemas.openxmlformats.org/officeDocument/2006/relationships/tags" Target="../tags/tag1530.xml"/><Relationship Id="rId32" Type="http://schemas.openxmlformats.org/officeDocument/2006/relationships/tags" Target="../tags/tag1551.xml"/><Relationship Id="rId53" Type="http://schemas.openxmlformats.org/officeDocument/2006/relationships/tags" Target="../tags/tag1572.xml"/><Relationship Id="rId74" Type="http://schemas.openxmlformats.org/officeDocument/2006/relationships/tags" Target="../tags/tag1593.xml"/><Relationship Id="rId128" Type="http://schemas.openxmlformats.org/officeDocument/2006/relationships/tags" Target="../tags/tag1647.xml"/><Relationship Id="rId149" Type="http://schemas.openxmlformats.org/officeDocument/2006/relationships/tags" Target="../tags/tag1668.xml"/><Relationship Id="rId5" Type="http://schemas.openxmlformats.org/officeDocument/2006/relationships/tags" Target="../tags/tag1524.xml"/><Relationship Id="rId95" Type="http://schemas.openxmlformats.org/officeDocument/2006/relationships/tags" Target="../tags/tag1614.xml"/><Relationship Id="rId160" Type="http://schemas.openxmlformats.org/officeDocument/2006/relationships/tags" Target="../tags/tag1679.xml"/><Relationship Id="rId181" Type="http://schemas.openxmlformats.org/officeDocument/2006/relationships/tags" Target="../tags/tag1700.xml"/><Relationship Id="rId216" Type="http://schemas.openxmlformats.org/officeDocument/2006/relationships/tags" Target="../tags/tag1735.xml"/><Relationship Id="rId237" Type="http://schemas.openxmlformats.org/officeDocument/2006/relationships/tags" Target="../tags/tag1756.xml"/><Relationship Id="rId258" Type="http://schemas.openxmlformats.org/officeDocument/2006/relationships/tags" Target="../tags/tag1777.xml"/><Relationship Id="rId279" Type="http://schemas.openxmlformats.org/officeDocument/2006/relationships/tags" Target="../tags/tag1798.xml"/><Relationship Id="rId22" Type="http://schemas.openxmlformats.org/officeDocument/2006/relationships/tags" Target="../tags/tag1541.xml"/><Relationship Id="rId43" Type="http://schemas.openxmlformats.org/officeDocument/2006/relationships/tags" Target="../tags/tag1562.xml"/><Relationship Id="rId64" Type="http://schemas.openxmlformats.org/officeDocument/2006/relationships/tags" Target="../tags/tag1583.xml"/><Relationship Id="rId118" Type="http://schemas.openxmlformats.org/officeDocument/2006/relationships/tags" Target="../tags/tag1637.xml"/><Relationship Id="rId139" Type="http://schemas.openxmlformats.org/officeDocument/2006/relationships/tags" Target="../tags/tag1658.xml"/><Relationship Id="rId85" Type="http://schemas.openxmlformats.org/officeDocument/2006/relationships/tags" Target="../tags/tag1604.xml"/><Relationship Id="rId150" Type="http://schemas.openxmlformats.org/officeDocument/2006/relationships/tags" Target="../tags/tag1669.xml"/><Relationship Id="rId171" Type="http://schemas.openxmlformats.org/officeDocument/2006/relationships/tags" Target="../tags/tag1690.xml"/><Relationship Id="rId192" Type="http://schemas.openxmlformats.org/officeDocument/2006/relationships/tags" Target="../tags/tag1711.xml"/><Relationship Id="rId206" Type="http://schemas.openxmlformats.org/officeDocument/2006/relationships/tags" Target="../tags/tag1725.xml"/><Relationship Id="rId227" Type="http://schemas.openxmlformats.org/officeDocument/2006/relationships/tags" Target="../tags/tag1746.xml"/><Relationship Id="rId248" Type="http://schemas.openxmlformats.org/officeDocument/2006/relationships/tags" Target="../tags/tag1767.xml"/><Relationship Id="rId269" Type="http://schemas.openxmlformats.org/officeDocument/2006/relationships/tags" Target="../tags/tag1788.xml"/><Relationship Id="rId12" Type="http://schemas.openxmlformats.org/officeDocument/2006/relationships/tags" Target="../tags/tag1531.xml"/><Relationship Id="rId33" Type="http://schemas.openxmlformats.org/officeDocument/2006/relationships/tags" Target="../tags/tag1552.xml"/><Relationship Id="rId108" Type="http://schemas.openxmlformats.org/officeDocument/2006/relationships/tags" Target="../tags/tag1627.xml"/><Relationship Id="rId129" Type="http://schemas.openxmlformats.org/officeDocument/2006/relationships/tags" Target="../tags/tag1648.xml"/><Relationship Id="rId280" Type="http://schemas.openxmlformats.org/officeDocument/2006/relationships/slideLayout" Target="../slideLayouts/slideLayout2.xml"/><Relationship Id="rId54" Type="http://schemas.openxmlformats.org/officeDocument/2006/relationships/tags" Target="../tags/tag1573.xml"/><Relationship Id="rId75" Type="http://schemas.openxmlformats.org/officeDocument/2006/relationships/tags" Target="../tags/tag1594.xml"/><Relationship Id="rId96" Type="http://schemas.openxmlformats.org/officeDocument/2006/relationships/tags" Target="../tags/tag1615.xml"/><Relationship Id="rId140" Type="http://schemas.openxmlformats.org/officeDocument/2006/relationships/tags" Target="../tags/tag1659.xml"/><Relationship Id="rId161" Type="http://schemas.openxmlformats.org/officeDocument/2006/relationships/tags" Target="../tags/tag1680.xml"/><Relationship Id="rId182" Type="http://schemas.openxmlformats.org/officeDocument/2006/relationships/tags" Target="../tags/tag1701.xml"/><Relationship Id="rId217" Type="http://schemas.openxmlformats.org/officeDocument/2006/relationships/tags" Target="../tags/tag1736.xml"/><Relationship Id="rId6" Type="http://schemas.openxmlformats.org/officeDocument/2006/relationships/tags" Target="../tags/tag1525.xml"/><Relationship Id="rId238" Type="http://schemas.openxmlformats.org/officeDocument/2006/relationships/tags" Target="../tags/tag1757.xml"/><Relationship Id="rId259" Type="http://schemas.openxmlformats.org/officeDocument/2006/relationships/tags" Target="../tags/tag1778.xml"/><Relationship Id="rId23" Type="http://schemas.openxmlformats.org/officeDocument/2006/relationships/tags" Target="../tags/tag1542.xml"/><Relationship Id="rId119" Type="http://schemas.openxmlformats.org/officeDocument/2006/relationships/tags" Target="../tags/tag1638.xml"/><Relationship Id="rId270" Type="http://schemas.openxmlformats.org/officeDocument/2006/relationships/tags" Target="../tags/tag1789.xml"/><Relationship Id="rId44" Type="http://schemas.openxmlformats.org/officeDocument/2006/relationships/tags" Target="../tags/tag1563.xml"/><Relationship Id="rId65" Type="http://schemas.openxmlformats.org/officeDocument/2006/relationships/tags" Target="../tags/tag1584.xml"/><Relationship Id="rId86" Type="http://schemas.openxmlformats.org/officeDocument/2006/relationships/tags" Target="../tags/tag1605.xml"/><Relationship Id="rId130" Type="http://schemas.openxmlformats.org/officeDocument/2006/relationships/tags" Target="../tags/tag1649.xml"/><Relationship Id="rId151" Type="http://schemas.openxmlformats.org/officeDocument/2006/relationships/tags" Target="../tags/tag1670.xml"/><Relationship Id="rId172" Type="http://schemas.openxmlformats.org/officeDocument/2006/relationships/tags" Target="../tags/tag1691.xml"/><Relationship Id="rId193" Type="http://schemas.openxmlformats.org/officeDocument/2006/relationships/tags" Target="../tags/tag1712.xml"/><Relationship Id="rId202" Type="http://schemas.openxmlformats.org/officeDocument/2006/relationships/tags" Target="../tags/tag1721.xml"/><Relationship Id="rId207" Type="http://schemas.openxmlformats.org/officeDocument/2006/relationships/tags" Target="../tags/tag1726.xml"/><Relationship Id="rId223" Type="http://schemas.openxmlformats.org/officeDocument/2006/relationships/tags" Target="../tags/tag1742.xml"/><Relationship Id="rId228" Type="http://schemas.openxmlformats.org/officeDocument/2006/relationships/tags" Target="../tags/tag1747.xml"/><Relationship Id="rId244" Type="http://schemas.openxmlformats.org/officeDocument/2006/relationships/tags" Target="../tags/tag1763.xml"/><Relationship Id="rId249" Type="http://schemas.openxmlformats.org/officeDocument/2006/relationships/tags" Target="../tags/tag1768.xml"/><Relationship Id="rId13" Type="http://schemas.openxmlformats.org/officeDocument/2006/relationships/tags" Target="../tags/tag1532.xml"/><Relationship Id="rId18" Type="http://schemas.openxmlformats.org/officeDocument/2006/relationships/tags" Target="../tags/tag1537.xml"/><Relationship Id="rId39" Type="http://schemas.openxmlformats.org/officeDocument/2006/relationships/tags" Target="../tags/tag1558.xml"/><Relationship Id="rId109" Type="http://schemas.openxmlformats.org/officeDocument/2006/relationships/tags" Target="../tags/tag1628.xml"/><Relationship Id="rId260" Type="http://schemas.openxmlformats.org/officeDocument/2006/relationships/tags" Target="../tags/tag1779.xml"/><Relationship Id="rId265" Type="http://schemas.openxmlformats.org/officeDocument/2006/relationships/tags" Target="../tags/tag1784.xml"/><Relationship Id="rId281" Type="http://schemas.openxmlformats.org/officeDocument/2006/relationships/image" Target="../media/image4.png"/><Relationship Id="rId34" Type="http://schemas.openxmlformats.org/officeDocument/2006/relationships/tags" Target="../tags/tag1553.xml"/><Relationship Id="rId50" Type="http://schemas.openxmlformats.org/officeDocument/2006/relationships/tags" Target="../tags/tag1569.xml"/><Relationship Id="rId55" Type="http://schemas.openxmlformats.org/officeDocument/2006/relationships/tags" Target="../tags/tag1574.xml"/><Relationship Id="rId76" Type="http://schemas.openxmlformats.org/officeDocument/2006/relationships/tags" Target="../tags/tag1595.xml"/><Relationship Id="rId97" Type="http://schemas.openxmlformats.org/officeDocument/2006/relationships/tags" Target="../tags/tag1616.xml"/><Relationship Id="rId104" Type="http://schemas.openxmlformats.org/officeDocument/2006/relationships/tags" Target="../tags/tag1623.xml"/><Relationship Id="rId120" Type="http://schemas.openxmlformats.org/officeDocument/2006/relationships/tags" Target="../tags/tag1639.xml"/><Relationship Id="rId125" Type="http://schemas.openxmlformats.org/officeDocument/2006/relationships/tags" Target="../tags/tag1644.xml"/><Relationship Id="rId141" Type="http://schemas.openxmlformats.org/officeDocument/2006/relationships/tags" Target="../tags/tag1660.xml"/><Relationship Id="rId146" Type="http://schemas.openxmlformats.org/officeDocument/2006/relationships/tags" Target="../tags/tag1665.xml"/><Relationship Id="rId167" Type="http://schemas.openxmlformats.org/officeDocument/2006/relationships/tags" Target="../tags/tag1686.xml"/><Relationship Id="rId188" Type="http://schemas.openxmlformats.org/officeDocument/2006/relationships/tags" Target="../tags/tag1707.xml"/><Relationship Id="rId7" Type="http://schemas.openxmlformats.org/officeDocument/2006/relationships/tags" Target="../tags/tag1526.xml"/><Relationship Id="rId71" Type="http://schemas.openxmlformats.org/officeDocument/2006/relationships/tags" Target="../tags/tag1590.xml"/><Relationship Id="rId92" Type="http://schemas.openxmlformats.org/officeDocument/2006/relationships/tags" Target="../tags/tag1611.xml"/><Relationship Id="rId162" Type="http://schemas.openxmlformats.org/officeDocument/2006/relationships/tags" Target="../tags/tag1681.xml"/><Relationship Id="rId183" Type="http://schemas.openxmlformats.org/officeDocument/2006/relationships/tags" Target="../tags/tag1702.xml"/><Relationship Id="rId213" Type="http://schemas.openxmlformats.org/officeDocument/2006/relationships/tags" Target="../tags/tag1732.xml"/><Relationship Id="rId218" Type="http://schemas.openxmlformats.org/officeDocument/2006/relationships/tags" Target="../tags/tag1737.xml"/><Relationship Id="rId234" Type="http://schemas.openxmlformats.org/officeDocument/2006/relationships/tags" Target="../tags/tag1753.xml"/><Relationship Id="rId239" Type="http://schemas.openxmlformats.org/officeDocument/2006/relationships/tags" Target="../tags/tag1758.xml"/><Relationship Id="rId2" Type="http://schemas.openxmlformats.org/officeDocument/2006/relationships/tags" Target="../tags/tag1521.xml"/><Relationship Id="rId29" Type="http://schemas.openxmlformats.org/officeDocument/2006/relationships/tags" Target="../tags/tag1548.xml"/><Relationship Id="rId250" Type="http://schemas.openxmlformats.org/officeDocument/2006/relationships/tags" Target="../tags/tag1769.xml"/><Relationship Id="rId255" Type="http://schemas.openxmlformats.org/officeDocument/2006/relationships/tags" Target="../tags/tag1774.xml"/><Relationship Id="rId271" Type="http://schemas.openxmlformats.org/officeDocument/2006/relationships/tags" Target="../tags/tag1790.xml"/><Relationship Id="rId276" Type="http://schemas.openxmlformats.org/officeDocument/2006/relationships/tags" Target="../tags/tag1795.xml"/><Relationship Id="rId24" Type="http://schemas.openxmlformats.org/officeDocument/2006/relationships/tags" Target="../tags/tag1543.xml"/><Relationship Id="rId40" Type="http://schemas.openxmlformats.org/officeDocument/2006/relationships/tags" Target="../tags/tag1559.xml"/><Relationship Id="rId45" Type="http://schemas.openxmlformats.org/officeDocument/2006/relationships/tags" Target="../tags/tag1564.xml"/><Relationship Id="rId66" Type="http://schemas.openxmlformats.org/officeDocument/2006/relationships/tags" Target="../tags/tag1585.xml"/><Relationship Id="rId87" Type="http://schemas.openxmlformats.org/officeDocument/2006/relationships/tags" Target="../tags/tag1606.xml"/><Relationship Id="rId110" Type="http://schemas.openxmlformats.org/officeDocument/2006/relationships/tags" Target="../tags/tag1629.xml"/><Relationship Id="rId115" Type="http://schemas.openxmlformats.org/officeDocument/2006/relationships/tags" Target="../tags/tag1634.xml"/><Relationship Id="rId131" Type="http://schemas.openxmlformats.org/officeDocument/2006/relationships/tags" Target="../tags/tag1650.xml"/><Relationship Id="rId136" Type="http://schemas.openxmlformats.org/officeDocument/2006/relationships/tags" Target="../tags/tag1655.xml"/><Relationship Id="rId157" Type="http://schemas.openxmlformats.org/officeDocument/2006/relationships/tags" Target="../tags/tag1676.xml"/><Relationship Id="rId178" Type="http://schemas.openxmlformats.org/officeDocument/2006/relationships/tags" Target="../tags/tag1697.xml"/><Relationship Id="rId61" Type="http://schemas.openxmlformats.org/officeDocument/2006/relationships/tags" Target="../tags/tag1580.xml"/><Relationship Id="rId82" Type="http://schemas.openxmlformats.org/officeDocument/2006/relationships/tags" Target="../tags/tag1601.xml"/><Relationship Id="rId152" Type="http://schemas.openxmlformats.org/officeDocument/2006/relationships/tags" Target="../tags/tag1671.xml"/><Relationship Id="rId173" Type="http://schemas.openxmlformats.org/officeDocument/2006/relationships/tags" Target="../tags/tag1692.xml"/><Relationship Id="rId194" Type="http://schemas.openxmlformats.org/officeDocument/2006/relationships/tags" Target="../tags/tag1713.xml"/><Relationship Id="rId199" Type="http://schemas.openxmlformats.org/officeDocument/2006/relationships/tags" Target="../tags/tag1718.xml"/><Relationship Id="rId203" Type="http://schemas.openxmlformats.org/officeDocument/2006/relationships/tags" Target="../tags/tag1722.xml"/><Relationship Id="rId208" Type="http://schemas.openxmlformats.org/officeDocument/2006/relationships/tags" Target="../tags/tag1727.xml"/><Relationship Id="rId229" Type="http://schemas.openxmlformats.org/officeDocument/2006/relationships/tags" Target="../tags/tag1748.xml"/><Relationship Id="rId19" Type="http://schemas.openxmlformats.org/officeDocument/2006/relationships/tags" Target="../tags/tag1538.xml"/><Relationship Id="rId224" Type="http://schemas.openxmlformats.org/officeDocument/2006/relationships/tags" Target="../tags/tag1743.xml"/><Relationship Id="rId240" Type="http://schemas.openxmlformats.org/officeDocument/2006/relationships/tags" Target="../tags/tag1759.xml"/><Relationship Id="rId245" Type="http://schemas.openxmlformats.org/officeDocument/2006/relationships/tags" Target="../tags/tag1764.xml"/><Relationship Id="rId261" Type="http://schemas.openxmlformats.org/officeDocument/2006/relationships/tags" Target="../tags/tag1780.xml"/><Relationship Id="rId266" Type="http://schemas.openxmlformats.org/officeDocument/2006/relationships/tags" Target="../tags/tag1785.xml"/><Relationship Id="rId14" Type="http://schemas.openxmlformats.org/officeDocument/2006/relationships/tags" Target="../tags/tag1533.xml"/><Relationship Id="rId30" Type="http://schemas.openxmlformats.org/officeDocument/2006/relationships/tags" Target="../tags/tag1549.xml"/><Relationship Id="rId35" Type="http://schemas.openxmlformats.org/officeDocument/2006/relationships/tags" Target="../tags/tag1554.xml"/><Relationship Id="rId56" Type="http://schemas.openxmlformats.org/officeDocument/2006/relationships/tags" Target="../tags/tag1575.xml"/><Relationship Id="rId77" Type="http://schemas.openxmlformats.org/officeDocument/2006/relationships/tags" Target="../tags/tag1596.xml"/><Relationship Id="rId100" Type="http://schemas.openxmlformats.org/officeDocument/2006/relationships/tags" Target="../tags/tag1619.xml"/><Relationship Id="rId105" Type="http://schemas.openxmlformats.org/officeDocument/2006/relationships/tags" Target="../tags/tag1624.xml"/><Relationship Id="rId126" Type="http://schemas.openxmlformats.org/officeDocument/2006/relationships/tags" Target="../tags/tag1645.xml"/><Relationship Id="rId147" Type="http://schemas.openxmlformats.org/officeDocument/2006/relationships/tags" Target="../tags/tag1666.xml"/><Relationship Id="rId168" Type="http://schemas.openxmlformats.org/officeDocument/2006/relationships/tags" Target="../tags/tag1687.xml"/><Relationship Id="rId8" Type="http://schemas.openxmlformats.org/officeDocument/2006/relationships/tags" Target="../tags/tag1527.xml"/><Relationship Id="rId51" Type="http://schemas.openxmlformats.org/officeDocument/2006/relationships/tags" Target="../tags/tag1570.xml"/><Relationship Id="rId72" Type="http://schemas.openxmlformats.org/officeDocument/2006/relationships/tags" Target="../tags/tag1591.xml"/><Relationship Id="rId93" Type="http://schemas.openxmlformats.org/officeDocument/2006/relationships/tags" Target="../tags/tag1612.xml"/><Relationship Id="rId98" Type="http://schemas.openxmlformats.org/officeDocument/2006/relationships/tags" Target="../tags/tag1617.xml"/><Relationship Id="rId121" Type="http://schemas.openxmlformats.org/officeDocument/2006/relationships/tags" Target="../tags/tag1640.xml"/><Relationship Id="rId142" Type="http://schemas.openxmlformats.org/officeDocument/2006/relationships/tags" Target="../tags/tag1661.xml"/><Relationship Id="rId163" Type="http://schemas.openxmlformats.org/officeDocument/2006/relationships/tags" Target="../tags/tag1682.xml"/><Relationship Id="rId184" Type="http://schemas.openxmlformats.org/officeDocument/2006/relationships/tags" Target="../tags/tag1703.xml"/><Relationship Id="rId189" Type="http://schemas.openxmlformats.org/officeDocument/2006/relationships/tags" Target="../tags/tag1708.xml"/><Relationship Id="rId219" Type="http://schemas.openxmlformats.org/officeDocument/2006/relationships/tags" Target="../tags/tag1738.xml"/><Relationship Id="rId3" Type="http://schemas.openxmlformats.org/officeDocument/2006/relationships/tags" Target="../tags/tag1522.xml"/><Relationship Id="rId214" Type="http://schemas.openxmlformats.org/officeDocument/2006/relationships/tags" Target="../tags/tag1733.xml"/><Relationship Id="rId230" Type="http://schemas.openxmlformats.org/officeDocument/2006/relationships/tags" Target="../tags/tag1749.xml"/><Relationship Id="rId235" Type="http://schemas.openxmlformats.org/officeDocument/2006/relationships/tags" Target="../tags/tag1754.xml"/><Relationship Id="rId251" Type="http://schemas.openxmlformats.org/officeDocument/2006/relationships/tags" Target="../tags/tag1770.xml"/><Relationship Id="rId256" Type="http://schemas.openxmlformats.org/officeDocument/2006/relationships/tags" Target="../tags/tag1775.xml"/><Relationship Id="rId277" Type="http://schemas.openxmlformats.org/officeDocument/2006/relationships/tags" Target="../tags/tag1796.xml"/><Relationship Id="rId25" Type="http://schemas.openxmlformats.org/officeDocument/2006/relationships/tags" Target="../tags/tag1544.xml"/><Relationship Id="rId46" Type="http://schemas.openxmlformats.org/officeDocument/2006/relationships/tags" Target="../tags/tag1565.xml"/><Relationship Id="rId67" Type="http://schemas.openxmlformats.org/officeDocument/2006/relationships/tags" Target="../tags/tag1586.xml"/><Relationship Id="rId116" Type="http://schemas.openxmlformats.org/officeDocument/2006/relationships/tags" Target="../tags/tag1635.xml"/><Relationship Id="rId137" Type="http://schemas.openxmlformats.org/officeDocument/2006/relationships/tags" Target="../tags/tag1656.xml"/><Relationship Id="rId158" Type="http://schemas.openxmlformats.org/officeDocument/2006/relationships/tags" Target="../tags/tag1677.xml"/><Relationship Id="rId272" Type="http://schemas.openxmlformats.org/officeDocument/2006/relationships/tags" Target="../tags/tag1791.xml"/><Relationship Id="rId20" Type="http://schemas.openxmlformats.org/officeDocument/2006/relationships/tags" Target="../tags/tag1539.xml"/><Relationship Id="rId41" Type="http://schemas.openxmlformats.org/officeDocument/2006/relationships/tags" Target="../tags/tag1560.xml"/><Relationship Id="rId62" Type="http://schemas.openxmlformats.org/officeDocument/2006/relationships/tags" Target="../tags/tag1581.xml"/><Relationship Id="rId83" Type="http://schemas.openxmlformats.org/officeDocument/2006/relationships/tags" Target="../tags/tag1602.xml"/><Relationship Id="rId88" Type="http://schemas.openxmlformats.org/officeDocument/2006/relationships/tags" Target="../tags/tag1607.xml"/><Relationship Id="rId111" Type="http://schemas.openxmlformats.org/officeDocument/2006/relationships/tags" Target="../tags/tag1630.xml"/><Relationship Id="rId132" Type="http://schemas.openxmlformats.org/officeDocument/2006/relationships/tags" Target="../tags/tag1651.xml"/><Relationship Id="rId153" Type="http://schemas.openxmlformats.org/officeDocument/2006/relationships/tags" Target="../tags/tag1672.xml"/><Relationship Id="rId174" Type="http://schemas.openxmlformats.org/officeDocument/2006/relationships/tags" Target="../tags/tag1693.xml"/><Relationship Id="rId179" Type="http://schemas.openxmlformats.org/officeDocument/2006/relationships/tags" Target="../tags/tag1698.xml"/><Relationship Id="rId195" Type="http://schemas.openxmlformats.org/officeDocument/2006/relationships/tags" Target="../tags/tag1714.xml"/><Relationship Id="rId209" Type="http://schemas.openxmlformats.org/officeDocument/2006/relationships/tags" Target="../tags/tag1728.xml"/><Relationship Id="rId190" Type="http://schemas.openxmlformats.org/officeDocument/2006/relationships/tags" Target="../tags/tag1709.xml"/><Relationship Id="rId204" Type="http://schemas.openxmlformats.org/officeDocument/2006/relationships/tags" Target="../tags/tag1723.xml"/><Relationship Id="rId220" Type="http://schemas.openxmlformats.org/officeDocument/2006/relationships/tags" Target="../tags/tag1739.xml"/><Relationship Id="rId225" Type="http://schemas.openxmlformats.org/officeDocument/2006/relationships/tags" Target="../tags/tag1744.xml"/><Relationship Id="rId241" Type="http://schemas.openxmlformats.org/officeDocument/2006/relationships/tags" Target="../tags/tag1760.xml"/><Relationship Id="rId246" Type="http://schemas.openxmlformats.org/officeDocument/2006/relationships/tags" Target="../tags/tag1765.xml"/><Relationship Id="rId267" Type="http://schemas.openxmlformats.org/officeDocument/2006/relationships/tags" Target="../tags/tag1786.xml"/><Relationship Id="rId15" Type="http://schemas.openxmlformats.org/officeDocument/2006/relationships/tags" Target="../tags/tag1534.xml"/><Relationship Id="rId36" Type="http://schemas.openxmlformats.org/officeDocument/2006/relationships/tags" Target="../tags/tag1555.xml"/><Relationship Id="rId57" Type="http://schemas.openxmlformats.org/officeDocument/2006/relationships/tags" Target="../tags/tag1576.xml"/><Relationship Id="rId106" Type="http://schemas.openxmlformats.org/officeDocument/2006/relationships/tags" Target="../tags/tag1625.xml"/><Relationship Id="rId127" Type="http://schemas.openxmlformats.org/officeDocument/2006/relationships/tags" Target="../tags/tag1646.xml"/><Relationship Id="rId262" Type="http://schemas.openxmlformats.org/officeDocument/2006/relationships/tags" Target="../tags/tag1781.xml"/><Relationship Id="rId10" Type="http://schemas.openxmlformats.org/officeDocument/2006/relationships/tags" Target="../tags/tag1529.xml"/><Relationship Id="rId31" Type="http://schemas.openxmlformats.org/officeDocument/2006/relationships/tags" Target="../tags/tag1550.xml"/><Relationship Id="rId52" Type="http://schemas.openxmlformats.org/officeDocument/2006/relationships/tags" Target="../tags/tag1571.xml"/><Relationship Id="rId73" Type="http://schemas.openxmlformats.org/officeDocument/2006/relationships/tags" Target="../tags/tag1592.xml"/><Relationship Id="rId78" Type="http://schemas.openxmlformats.org/officeDocument/2006/relationships/tags" Target="../tags/tag1597.xml"/><Relationship Id="rId94" Type="http://schemas.openxmlformats.org/officeDocument/2006/relationships/tags" Target="../tags/tag1613.xml"/><Relationship Id="rId99" Type="http://schemas.openxmlformats.org/officeDocument/2006/relationships/tags" Target="../tags/tag1618.xml"/><Relationship Id="rId101" Type="http://schemas.openxmlformats.org/officeDocument/2006/relationships/tags" Target="../tags/tag1620.xml"/><Relationship Id="rId122" Type="http://schemas.openxmlformats.org/officeDocument/2006/relationships/tags" Target="../tags/tag1641.xml"/><Relationship Id="rId143" Type="http://schemas.openxmlformats.org/officeDocument/2006/relationships/tags" Target="../tags/tag1662.xml"/><Relationship Id="rId148" Type="http://schemas.openxmlformats.org/officeDocument/2006/relationships/tags" Target="../tags/tag1667.xml"/><Relationship Id="rId164" Type="http://schemas.openxmlformats.org/officeDocument/2006/relationships/tags" Target="../tags/tag1683.xml"/><Relationship Id="rId169" Type="http://schemas.openxmlformats.org/officeDocument/2006/relationships/tags" Target="../tags/tag1688.xml"/><Relationship Id="rId185" Type="http://schemas.openxmlformats.org/officeDocument/2006/relationships/tags" Target="../tags/tag1704.xml"/><Relationship Id="rId4" Type="http://schemas.openxmlformats.org/officeDocument/2006/relationships/tags" Target="../tags/tag1523.xml"/><Relationship Id="rId9" Type="http://schemas.openxmlformats.org/officeDocument/2006/relationships/tags" Target="../tags/tag1528.xml"/><Relationship Id="rId180" Type="http://schemas.openxmlformats.org/officeDocument/2006/relationships/tags" Target="../tags/tag1699.xml"/><Relationship Id="rId210" Type="http://schemas.openxmlformats.org/officeDocument/2006/relationships/tags" Target="../tags/tag1729.xml"/><Relationship Id="rId215" Type="http://schemas.openxmlformats.org/officeDocument/2006/relationships/tags" Target="../tags/tag1734.xml"/><Relationship Id="rId236" Type="http://schemas.openxmlformats.org/officeDocument/2006/relationships/tags" Target="../tags/tag1755.xml"/><Relationship Id="rId257" Type="http://schemas.openxmlformats.org/officeDocument/2006/relationships/tags" Target="../tags/tag1776.xml"/><Relationship Id="rId278" Type="http://schemas.openxmlformats.org/officeDocument/2006/relationships/tags" Target="../tags/tag1797.xml"/><Relationship Id="rId26" Type="http://schemas.openxmlformats.org/officeDocument/2006/relationships/tags" Target="../tags/tag1545.xml"/><Relationship Id="rId231" Type="http://schemas.openxmlformats.org/officeDocument/2006/relationships/tags" Target="../tags/tag1750.xml"/><Relationship Id="rId252" Type="http://schemas.openxmlformats.org/officeDocument/2006/relationships/tags" Target="../tags/tag1771.xml"/><Relationship Id="rId273" Type="http://schemas.openxmlformats.org/officeDocument/2006/relationships/tags" Target="../tags/tag1792.xml"/><Relationship Id="rId47" Type="http://schemas.openxmlformats.org/officeDocument/2006/relationships/tags" Target="../tags/tag1566.xml"/><Relationship Id="rId68" Type="http://schemas.openxmlformats.org/officeDocument/2006/relationships/tags" Target="../tags/tag1587.xml"/><Relationship Id="rId89" Type="http://schemas.openxmlformats.org/officeDocument/2006/relationships/tags" Target="../tags/tag1608.xml"/><Relationship Id="rId112" Type="http://schemas.openxmlformats.org/officeDocument/2006/relationships/tags" Target="../tags/tag1631.xml"/><Relationship Id="rId133" Type="http://schemas.openxmlformats.org/officeDocument/2006/relationships/tags" Target="../tags/tag1652.xml"/><Relationship Id="rId154" Type="http://schemas.openxmlformats.org/officeDocument/2006/relationships/tags" Target="../tags/tag1673.xml"/><Relationship Id="rId175" Type="http://schemas.openxmlformats.org/officeDocument/2006/relationships/tags" Target="../tags/tag1694.xml"/><Relationship Id="rId196" Type="http://schemas.openxmlformats.org/officeDocument/2006/relationships/tags" Target="../tags/tag1715.xml"/><Relationship Id="rId200" Type="http://schemas.openxmlformats.org/officeDocument/2006/relationships/tags" Target="../tags/tag1719.xml"/><Relationship Id="rId16" Type="http://schemas.openxmlformats.org/officeDocument/2006/relationships/tags" Target="../tags/tag1535.xml"/><Relationship Id="rId221" Type="http://schemas.openxmlformats.org/officeDocument/2006/relationships/tags" Target="../tags/tag1740.xml"/><Relationship Id="rId242" Type="http://schemas.openxmlformats.org/officeDocument/2006/relationships/tags" Target="../tags/tag1761.xml"/><Relationship Id="rId263" Type="http://schemas.openxmlformats.org/officeDocument/2006/relationships/tags" Target="../tags/tag1782.xml"/><Relationship Id="rId37" Type="http://schemas.openxmlformats.org/officeDocument/2006/relationships/tags" Target="../tags/tag1556.xml"/><Relationship Id="rId58" Type="http://schemas.openxmlformats.org/officeDocument/2006/relationships/tags" Target="../tags/tag1577.xml"/><Relationship Id="rId79" Type="http://schemas.openxmlformats.org/officeDocument/2006/relationships/tags" Target="../tags/tag1598.xml"/><Relationship Id="rId102" Type="http://schemas.openxmlformats.org/officeDocument/2006/relationships/tags" Target="../tags/tag1621.xml"/><Relationship Id="rId123" Type="http://schemas.openxmlformats.org/officeDocument/2006/relationships/tags" Target="../tags/tag1642.xml"/><Relationship Id="rId144" Type="http://schemas.openxmlformats.org/officeDocument/2006/relationships/tags" Target="../tags/tag1663.xml"/><Relationship Id="rId90" Type="http://schemas.openxmlformats.org/officeDocument/2006/relationships/tags" Target="../tags/tag1609.xml"/><Relationship Id="rId165" Type="http://schemas.openxmlformats.org/officeDocument/2006/relationships/tags" Target="../tags/tag1684.xml"/><Relationship Id="rId186" Type="http://schemas.openxmlformats.org/officeDocument/2006/relationships/tags" Target="../tags/tag1705.xml"/><Relationship Id="rId211" Type="http://schemas.openxmlformats.org/officeDocument/2006/relationships/tags" Target="../tags/tag1730.xml"/><Relationship Id="rId232" Type="http://schemas.openxmlformats.org/officeDocument/2006/relationships/tags" Target="../tags/tag1751.xml"/><Relationship Id="rId253" Type="http://schemas.openxmlformats.org/officeDocument/2006/relationships/tags" Target="../tags/tag1772.xml"/><Relationship Id="rId274" Type="http://schemas.openxmlformats.org/officeDocument/2006/relationships/tags" Target="../tags/tag1793.xml"/><Relationship Id="rId27" Type="http://schemas.openxmlformats.org/officeDocument/2006/relationships/tags" Target="../tags/tag1546.xml"/><Relationship Id="rId48" Type="http://schemas.openxmlformats.org/officeDocument/2006/relationships/tags" Target="../tags/tag1567.xml"/><Relationship Id="rId69" Type="http://schemas.openxmlformats.org/officeDocument/2006/relationships/tags" Target="../tags/tag1588.xml"/><Relationship Id="rId113" Type="http://schemas.openxmlformats.org/officeDocument/2006/relationships/tags" Target="../tags/tag1632.xml"/><Relationship Id="rId134" Type="http://schemas.openxmlformats.org/officeDocument/2006/relationships/tags" Target="../tags/tag1653.xml"/><Relationship Id="rId80" Type="http://schemas.openxmlformats.org/officeDocument/2006/relationships/tags" Target="../tags/tag1599.xml"/><Relationship Id="rId155" Type="http://schemas.openxmlformats.org/officeDocument/2006/relationships/tags" Target="../tags/tag1674.xml"/><Relationship Id="rId176" Type="http://schemas.openxmlformats.org/officeDocument/2006/relationships/tags" Target="../tags/tag1695.xml"/><Relationship Id="rId197" Type="http://schemas.openxmlformats.org/officeDocument/2006/relationships/tags" Target="../tags/tag1716.xml"/><Relationship Id="rId201" Type="http://schemas.openxmlformats.org/officeDocument/2006/relationships/tags" Target="../tags/tag1720.xml"/><Relationship Id="rId222" Type="http://schemas.openxmlformats.org/officeDocument/2006/relationships/tags" Target="../tags/tag1741.xml"/><Relationship Id="rId243" Type="http://schemas.openxmlformats.org/officeDocument/2006/relationships/tags" Target="../tags/tag1762.xml"/><Relationship Id="rId264" Type="http://schemas.openxmlformats.org/officeDocument/2006/relationships/tags" Target="../tags/tag1783.xml"/><Relationship Id="rId17" Type="http://schemas.openxmlformats.org/officeDocument/2006/relationships/tags" Target="../tags/tag1536.xml"/><Relationship Id="rId38" Type="http://schemas.openxmlformats.org/officeDocument/2006/relationships/tags" Target="../tags/tag1557.xml"/><Relationship Id="rId59" Type="http://schemas.openxmlformats.org/officeDocument/2006/relationships/tags" Target="../tags/tag1578.xml"/><Relationship Id="rId103" Type="http://schemas.openxmlformats.org/officeDocument/2006/relationships/tags" Target="../tags/tag1622.xml"/><Relationship Id="rId124" Type="http://schemas.openxmlformats.org/officeDocument/2006/relationships/tags" Target="../tags/tag1643.xml"/><Relationship Id="rId70" Type="http://schemas.openxmlformats.org/officeDocument/2006/relationships/tags" Target="../tags/tag1589.xml"/><Relationship Id="rId91" Type="http://schemas.openxmlformats.org/officeDocument/2006/relationships/tags" Target="../tags/tag1610.xml"/><Relationship Id="rId145" Type="http://schemas.openxmlformats.org/officeDocument/2006/relationships/tags" Target="../tags/tag1664.xml"/><Relationship Id="rId166" Type="http://schemas.openxmlformats.org/officeDocument/2006/relationships/tags" Target="../tags/tag1685.xml"/><Relationship Id="rId187" Type="http://schemas.openxmlformats.org/officeDocument/2006/relationships/tags" Target="../tags/tag1706.xml"/><Relationship Id="rId1" Type="http://schemas.openxmlformats.org/officeDocument/2006/relationships/themeOverride" Target="../theme/themeOverride31.xml"/><Relationship Id="rId212" Type="http://schemas.openxmlformats.org/officeDocument/2006/relationships/tags" Target="../tags/tag1731.xml"/><Relationship Id="rId233" Type="http://schemas.openxmlformats.org/officeDocument/2006/relationships/tags" Target="../tags/tag1752.xml"/><Relationship Id="rId254" Type="http://schemas.openxmlformats.org/officeDocument/2006/relationships/tags" Target="../tags/tag1773.xml"/><Relationship Id="rId28" Type="http://schemas.openxmlformats.org/officeDocument/2006/relationships/tags" Target="../tags/tag1547.xml"/><Relationship Id="rId49" Type="http://schemas.openxmlformats.org/officeDocument/2006/relationships/tags" Target="../tags/tag1568.xml"/><Relationship Id="rId114" Type="http://schemas.openxmlformats.org/officeDocument/2006/relationships/tags" Target="../tags/tag1633.xml"/><Relationship Id="rId275" Type="http://schemas.openxmlformats.org/officeDocument/2006/relationships/tags" Target="../tags/tag1794.xml"/><Relationship Id="rId60" Type="http://schemas.openxmlformats.org/officeDocument/2006/relationships/tags" Target="../tags/tag1579.xml"/><Relationship Id="rId81" Type="http://schemas.openxmlformats.org/officeDocument/2006/relationships/tags" Target="../tags/tag1600.xml"/><Relationship Id="rId135" Type="http://schemas.openxmlformats.org/officeDocument/2006/relationships/tags" Target="../tags/tag1654.xml"/><Relationship Id="rId156" Type="http://schemas.openxmlformats.org/officeDocument/2006/relationships/tags" Target="../tags/tag1675.xml"/><Relationship Id="rId177" Type="http://schemas.openxmlformats.org/officeDocument/2006/relationships/tags" Target="../tags/tag1696.xml"/><Relationship Id="rId198" Type="http://schemas.openxmlformats.org/officeDocument/2006/relationships/tags" Target="../tags/tag1717.xml"/></Relationships>
</file>

<file path=ppt/slides/_rels/slide52.xml.rels><?xml version="1.0" encoding="UTF-8" standalone="yes"?>
<Relationships xmlns="http://schemas.openxmlformats.org/package/2006/relationships"><Relationship Id="rId117" Type="http://schemas.openxmlformats.org/officeDocument/2006/relationships/tags" Target="../tags/tag1914.xml"/><Relationship Id="rId299" Type="http://schemas.openxmlformats.org/officeDocument/2006/relationships/tags" Target="../tags/tag2096.xml"/><Relationship Id="rId303" Type="http://schemas.openxmlformats.org/officeDocument/2006/relationships/tags" Target="../tags/tag2100.xml"/><Relationship Id="rId21" Type="http://schemas.openxmlformats.org/officeDocument/2006/relationships/tags" Target="../tags/tag1818.xml"/><Relationship Id="rId42" Type="http://schemas.openxmlformats.org/officeDocument/2006/relationships/tags" Target="../tags/tag1839.xml"/><Relationship Id="rId63" Type="http://schemas.openxmlformats.org/officeDocument/2006/relationships/tags" Target="../tags/tag1860.xml"/><Relationship Id="rId84" Type="http://schemas.openxmlformats.org/officeDocument/2006/relationships/tags" Target="../tags/tag1881.xml"/><Relationship Id="rId138" Type="http://schemas.openxmlformats.org/officeDocument/2006/relationships/tags" Target="../tags/tag1935.xml"/><Relationship Id="rId159" Type="http://schemas.openxmlformats.org/officeDocument/2006/relationships/tags" Target="../tags/tag1956.xml"/><Relationship Id="rId170" Type="http://schemas.openxmlformats.org/officeDocument/2006/relationships/tags" Target="../tags/tag1967.xml"/><Relationship Id="rId191" Type="http://schemas.openxmlformats.org/officeDocument/2006/relationships/tags" Target="../tags/tag1988.xml"/><Relationship Id="rId205" Type="http://schemas.openxmlformats.org/officeDocument/2006/relationships/tags" Target="../tags/tag2002.xml"/><Relationship Id="rId226" Type="http://schemas.openxmlformats.org/officeDocument/2006/relationships/tags" Target="../tags/tag2023.xml"/><Relationship Id="rId247" Type="http://schemas.openxmlformats.org/officeDocument/2006/relationships/tags" Target="../tags/tag2044.xml"/><Relationship Id="rId107" Type="http://schemas.openxmlformats.org/officeDocument/2006/relationships/tags" Target="../tags/tag1904.xml"/><Relationship Id="rId268" Type="http://schemas.openxmlformats.org/officeDocument/2006/relationships/tags" Target="../tags/tag2065.xml"/><Relationship Id="rId289" Type="http://schemas.openxmlformats.org/officeDocument/2006/relationships/tags" Target="../tags/tag2086.xml"/><Relationship Id="rId11" Type="http://schemas.openxmlformats.org/officeDocument/2006/relationships/tags" Target="../tags/tag1808.xml"/><Relationship Id="rId32" Type="http://schemas.openxmlformats.org/officeDocument/2006/relationships/tags" Target="../tags/tag1829.xml"/><Relationship Id="rId53" Type="http://schemas.openxmlformats.org/officeDocument/2006/relationships/tags" Target="../tags/tag1850.xml"/><Relationship Id="rId74" Type="http://schemas.openxmlformats.org/officeDocument/2006/relationships/tags" Target="../tags/tag1871.xml"/><Relationship Id="rId128" Type="http://schemas.openxmlformats.org/officeDocument/2006/relationships/tags" Target="../tags/tag1925.xml"/><Relationship Id="rId149" Type="http://schemas.openxmlformats.org/officeDocument/2006/relationships/tags" Target="../tags/tag1946.xml"/><Relationship Id="rId314" Type="http://schemas.openxmlformats.org/officeDocument/2006/relationships/tags" Target="../tags/tag2111.xml"/><Relationship Id="rId5" Type="http://schemas.openxmlformats.org/officeDocument/2006/relationships/tags" Target="../tags/tag1802.xml"/><Relationship Id="rId95" Type="http://schemas.openxmlformats.org/officeDocument/2006/relationships/tags" Target="../tags/tag1892.xml"/><Relationship Id="rId160" Type="http://schemas.openxmlformats.org/officeDocument/2006/relationships/tags" Target="../tags/tag1957.xml"/><Relationship Id="rId181" Type="http://schemas.openxmlformats.org/officeDocument/2006/relationships/tags" Target="../tags/tag1978.xml"/><Relationship Id="rId216" Type="http://schemas.openxmlformats.org/officeDocument/2006/relationships/tags" Target="../tags/tag2013.xml"/><Relationship Id="rId237" Type="http://schemas.openxmlformats.org/officeDocument/2006/relationships/tags" Target="../tags/tag2034.xml"/><Relationship Id="rId258" Type="http://schemas.openxmlformats.org/officeDocument/2006/relationships/tags" Target="../tags/tag2055.xml"/><Relationship Id="rId279" Type="http://schemas.openxmlformats.org/officeDocument/2006/relationships/tags" Target="../tags/tag2076.xml"/><Relationship Id="rId22" Type="http://schemas.openxmlformats.org/officeDocument/2006/relationships/tags" Target="../tags/tag1819.xml"/><Relationship Id="rId43" Type="http://schemas.openxmlformats.org/officeDocument/2006/relationships/tags" Target="../tags/tag1840.xml"/><Relationship Id="rId64" Type="http://schemas.openxmlformats.org/officeDocument/2006/relationships/tags" Target="../tags/tag1861.xml"/><Relationship Id="rId118" Type="http://schemas.openxmlformats.org/officeDocument/2006/relationships/tags" Target="../tags/tag1915.xml"/><Relationship Id="rId139" Type="http://schemas.openxmlformats.org/officeDocument/2006/relationships/tags" Target="../tags/tag1936.xml"/><Relationship Id="rId290" Type="http://schemas.openxmlformats.org/officeDocument/2006/relationships/tags" Target="../tags/tag2087.xml"/><Relationship Id="rId304" Type="http://schemas.openxmlformats.org/officeDocument/2006/relationships/tags" Target="../tags/tag2101.xml"/><Relationship Id="rId85" Type="http://schemas.openxmlformats.org/officeDocument/2006/relationships/tags" Target="../tags/tag1882.xml"/><Relationship Id="rId150" Type="http://schemas.openxmlformats.org/officeDocument/2006/relationships/tags" Target="../tags/tag1947.xml"/><Relationship Id="rId171" Type="http://schemas.openxmlformats.org/officeDocument/2006/relationships/tags" Target="../tags/tag1968.xml"/><Relationship Id="rId192" Type="http://schemas.openxmlformats.org/officeDocument/2006/relationships/tags" Target="../tags/tag1989.xml"/><Relationship Id="rId206" Type="http://schemas.openxmlformats.org/officeDocument/2006/relationships/tags" Target="../tags/tag2003.xml"/><Relationship Id="rId227" Type="http://schemas.openxmlformats.org/officeDocument/2006/relationships/tags" Target="../tags/tag2024.xml"/><Relationship Id="rId248" Type="http://schemas.openxmlformats.org/officeDocument/2006/relationships/tags" Target="../tags/tag2045.xml"/><Relationship Id="rId269" Type="http://schemas.openxmlformats.org/officeDocument/2006/relationships/tags" Target="../tags/tag2066.xml"/><Relationship Id="rId12" Type="http://schemas.openxmlformats.org/officeDocument/2006/relationships/tags" Target="../tags/tag1809.xml"/><Relationship Id="rId33" Type="http://schemas.openxmlformats.org/officeDocument/2006/relationships/tags" Target="../tags/tag1830.xml"/><Relationship Id="rId108" Type="http://schemas.openxmlformats.org/officeDocument/2006/relationships/tags" Target="../tags/tag1905.xml"/><Relationship Id="rId129" Type="http://schemas.openxmlformats.org/officeDocument/2006/relationships/tags" Target="../tags/tag1926.xml"/><Relationship Id="rId280" Type="http://schemas.openxmlformats.org/officeDocument/2006/relationships/tags" Target="../tags/tag2077.xml"/><Relationship Id="rId315" Type="http://schemas.openxmlformats.org/officeDocument/2006/relationships/tags" Target="../tags/tag2112.xml"/><Relationship Id="rId54" Type="http://schemas.openxmlformats.org/officeDocument/2006/relationships/tags" Target="../tags/tag1851.xml"/><Relationship Id="rId75" Type="http://schemas.openxmlformats.org/officeDocument/2006/relationships/tags" Target="../tags/tag1872.xml"/><Relationship Id="rId96" Type="http://schemas.openxmlformats.org/officeDocument/2006/relationships/tags" Target="../tags/tag1893.xml"/><Relationship Id="rId140" Type="http://schemas.openxmlformats.org/officeDocument/2006/relationships/tags" Target="../tags/tag1937.xml"/><Relationship Id="rId161" Type="http://schemas.openxmlformats.org/officeDocument/2006/relationships/tags" Target="../tags/tag1958.xml"/><Relationship Id="rId182" Type="http://schemas.openxmlformats.org/officeDocument/2006/relationships/tags" Target="../tags/tag1979.xml"/><Relationship Id="rId217" Type="http://schemas.openxmlformats.org/officeDocument/2006/relationships/tags" Target="../tags/tag2014.xml"/><Relationship Id="rId6" Type="http://schemas.openxmlformats.org/officeDocument/2006/relationships/tags" Target="../tags/tag1803.xml"/><Relationship Id="rId238" Type="http://schemas.openxmlformats.org/officeDocument/2006/relationships/tags" Target="../tags/tag2035.xml"/><Relationship Id="rId259" Type="http://schemas.openxmlformats.org/officeDocument/2006/relationships/tags" Target="../tags/tag2056.xml"/><Relationship Id="rId23" Type="http://schemas.openxmlformats.org/officeDocument/2006/relationships/tags" Target="../tags/tag1820.xml"/><Relationship Id="rId119" Type="http://schemas.openxmlformats.org/officeDocument/2006/relationships/tags" Target="../tags/tag1916.xml"/><Relationship Id="rId270" Type="http://schemas.openxmlformats.org/officeDocument/2006/relationships/tags" Target="../tags/tag2067.xml"/><Relationship Id="rId291" Type="http://schemas.openxmlformats.org/officeDocument/2006/relationships/tags" Target="../tags/tag2088.xml"/><Relationship Id="rId305" Type="http://schemas.openxmlformats.org/officeDocument/2006/relationships/tags" Target="../tags/tag2102.xml"/><Relationship Id="rId44" Type="http://schemas.openxmlformats.org/officeDocument/2006/relationships/tags" Target="../tags/tag1841.xml"/><Relationship Id="rId65" Type="http://schemas.openxmlformats.org/officeDocument/2006/relationships/tags" Target="../tags/tag1862.xml"/><Relationship Id="rId86" Type="http://schemas.openxmlformats.org/officeDocument/2006/relationships/tags" Target="../tags/tag1883.xml"/><Relationship Id="rId130" Type="http://schemas.openxmlformats.org/officeDocument/2006/relationships/tags" Target="../tags/tag1927.xml"/><Relationship Id="rId151" Type="http://schemas.openxmlformats.org/officeDocument/2006/relationships/tags" Target="../tags/tag1948.xml"/><Relationship Id="rId172" Type="http://schemas.openxmlformats.org/officeDocument/2006/relationships/tags" Target="../tags/tag1969.xml"/><Relationship Id="rId193" Type="http://schemas.openxmlformats.org/officeDocument/2006/relationships/tags" Target="../tags/tag1990.xml"/><Relationship Id="rId207" Type="http://schemas.openxmlformats.org/officeDocument/2006/relationships/tags" Target="../tags/tag2004.xml"/><Relationship Id="rId228" Type="http://schemas.openxmlformats.org/officeDocument/2006/relationships/tags" Target="../tags/tag2025.xml"/><Relationship Id="rId249" Type="http://schemas.openxmlformats.org/officeDocument/2006/relationships/tags" Target="../tags/tag2046.xml"/><Relationship Id="rId13" Type="http://schemas.openxmlformats.org/officeDocument/2006/relationships/tags" Target="../tags/tag1810.xml"/><Relationship Id="rId109" Type="http://schemas.openxmlformats.org/officeDocument/2006/relationships/tags" Target="../tags/tag1906.xml"/><Relationship Id="rId260" Type="http://schemas.openxmlformats.org/officeDocument/2006/relationships/tags" Target="../tags/tag2057.xml"/><Relationship Id="rId281" Type="http://schemas.openxmlformats.org/officeDocument/2006/relationships/tags" Target="../tags/tag2078.xml"/><Relationship Id="rId316" Type="http://schemas.openxmlformats.org/officeDocument/2006/relationships/tags" Target="../tags/tag2113.xml"/><Relationship Id="rId34" Type="http://schemas.openxmlformats.org/officeDocument/2006/relationships/tags" Target="../tags/tag1831.xml"/><Relationship Id="rId55" Type="http://schemas.openxmlformats.org/officeDocument/2006/relationships/tags" Target="../tags/tag1852.xml"/><Relationship Id="rId76" Type="http://schemas.openxmlformats.org/officeDocument/2006/relationships/tags" Target="../tags/tag1873.xml"/><Relationship Id="rId97" Type="http://schemas.openxmlformats.org/officeDocument/2006/relationships/tags" Target="../tags/tag1894.xml"/><Relationship Id="rId120" Type="http://schemas.openxmlformats.org/officeDocument/2006/relationships/tags" Target="../tags/tag1917.xml"/><Relationship Id="rId141" Type="http://schemas.openxmlformats.org/officeDocument/2006/relationships/tags" Target="../tags/tag1938.xml"/><Relationship Id="rId7" Type="http://schemas.openxmlformats.org/officeDocument/2006/relationships/tags" Target="../tags/tag1804.xml"/><Relationship Id="rId162" Type="http://schemas.openxmlformats.org/officeDocument/2006/relationships/tags" Target="../tags/tag1959.xml"/><Relationship Id="rId183" Type="http://schemas.openxmlformats.org/officeDocument/2006/relationships/tags" Target="../tags/tag1980.xml"/><Relationship Id="rId218" Type="http://schemas.openxmlformats.org/officeDocument/2006/relationships/tags" Target="../tags/tag2015.xml"/><Relationship Id="rId239" Type="http://schemas.openxmlformats.org/officeDocument/2006/relationships/tags" Target="../tags/tag2036.xml"/><Relationship Id="rId250" Type="http://schemas.openxmlformats.org/officeDocument/2006/relationships/tags" Target="../tags/tag2047.xml"/><Relationship Id="rId271" Type="http://schemas.openxmlformats.org/officeDocument/2006/relationships/tags" Target="../tags/tag2068.xml"/><Relationship Id="rId292" Type="http://schemas.openxmlformats.org/officeDocument/2006/relationships/tags" Target="../tags/tag2089.xml"/><Relationship Id="rId306" Type="http://schemas.openxmlformats.org/officeDocument/2006/relationships/tags" Target="../tags/tag2103.xml"/><Relationship Id="rId24" Type="http://schemas.openxmlformats.org/officeDocument/2006/relationships/tags" Target="../tags/tag1821.xml"/><Relationship Id="rId45" Type="http://schemas.openxmlformats.org/officeDocument/2006/relationships/tags" Target="../tags/tag1842.xml"/><Relationship Id="rId66" Type="http://schemas.openxmlformats.org/officeDocument/2006/relationships/tags" Target="../tags/tag1863.xml"/><Relationship Id="rId87" Type="http://schemas.openxmlformats.org/officeDocument/2006/relationships/tags" Target="../tags/tag1884.xml"/><Relationship Id="rId110" Type="http://schemas.openxmlformats.org/officeDocument/2006/relationships/tags" Target="../tags/tag1907.xml"/><Relationship Id="rId131" Type="http://schemas.openxmlformats.org/officeDocument/2006/relationships/tags" Target="../tags/tag1928.xml"/><Relationship Id="rId152" Type="http://schemas.openxmlformats.org/officeDocument/2006/relationships/tags" Target="../tags/tag1949.xml"/><Relationship Id="rId173" Type="http://schemas.openxmlformats.org/officeDocument/2006/relationships/tags" Target="../tags/tag1970.xml"/><Relationship Id="rId194" Type="http://schemas.openxmlformats.org/officeDocument/2006/relationships/tags" Target="../tags/tag1991.xml"/><Relationship Id="rId208" Type="http://schemas.openxmlformats.org/officeDocument/2006/relationships/tags" Target="../tags/tag2005.xml"/><Relationship Id="rId229" Type="http://schemas.openxmlformats.org/officeDocument/2006/relationships/tags" Target="../tags/tag2026.xml"/><Relationship Id="rId19" Type="http://schemas.openxmlformats.org/officeDocument/2006/relationships/tags" Target="../tags/tag1816.xml"/><Relationship Id="rId224" Type="http://schemas.openxmlformats.org/officeDocument/2006/relationships/tags" Target="../tags/tag2021.xml"/><Relationship Id="rId240" Type="http://schemas.openxmlformats.org/officeDocument/2006/relationships/tags" Target="../tags/tag2037.xml"/><Relationship Id="rId245" Type="http://schemas.openxmlformats.org/officeDocument/2006/relationships/tags" Target="../tags/tag2042.xml"/><Relationship Id="rId261" Type="http://schemas.openxmlformats.org/officeDocument/2006/relationships/tags" Target="../tags/tag2058.xml"/><Relationship Id="rId266" Type="http://schemas.openxmlformats.org/officeDocument/2006/relationships/tags" Target="../tags/tag2063.xml"/><Relationship Id="rId287" Type="http://schemas.openxmlformats.org/officeDocument/2006/relationships/tags" Target="../tags/tag2084.xml"/><Relationship Id="rId14" Type="http://schemas.openxmlformats.org/officeDocument/2006/relationships/tags" Target="../tags/tag1811.xml"/><Relationship Id="rId30" Type="http://schemas.openxmlformats.org/officeDocument/2006/relationships/tags" Target="../tags/tag1827.xml"/><Relationship Id="rId35" Type="http://schemas.openxmlformats.org/officeDocument/2006/relationships/tags" Target="../tags/tag1832.xml"/><Relationship Id="rId56" Type="http://schemas.openxmlformats.org/officeDocument/2006/relationships/tags" Target="../tags/tag1853.xml"/><Relationship Id="rId77" Type="http://schemas.openxmlformats.org/officeDocument/2006/relationships/tags" Target="../tags/tag1874.xml"/><Relationship Id="rId100" Type="http://schemas.openxmlformats.org/officeDocument/2006/relationships/tags" Target="../tags/tag1897.xml"/><Relationship Id="rId105" Type="http://schemas.openxmlformats.org/officeDocument/2006/relationships/tags" Target="../tags/tag1902.xml"/><Relationship Id="rId126" Type="http://schemas.openxmlformats.org/officeDocument/2006/relationships/tags" Target="../tags/tag1923.xml"/><Relationship Id="rId147" Type="http://schemas.openxmlformats.org/officeDocument/2006/relationships/tags" Target="../tags/tag1944.xml"/><Relationship Id="rId168" Type="http://schemas.openxmlformats.org/officeDocument/2006/relationships/tags" Target="../tags/tag1965.xml"/><Relationship Id="rId282" Type="http://schemas.openxmlformats.org/officeDocument/2006/relationships/tags" Target="../tags/tag2079.xml"/><Relationship Id="rId312" Type="http://schemas.openxmlformats.org/officeDocument/2006/relationships/tags" Target="../tags/tag2109.xml"/><Relationship Id="rId317" Type="http://schemas.openxmlformats.org/officeDocument/2006/relationships/tags" Target="../tags/tag2114.xml"/><Relationship Id="rId8" Type="http://schemas.openxmlformats.org/officeDocument/2006/relationships/tags" Target="../tags/tag1805.xml"/><Relationship Id="rId51" Type="http://schemas.openxmlformats.org/officeDocument/2006/relationships/tags" Target="../tags/tag1848.xml"/><Relationship Id="rId72" Type="http://schemas.openxmlformats.org/officeDocument/2006/relationships/tags" Target="../tags/tag1869.xml"/><Relationship Id="rId93" Type="http://schemas.openxmlformats.org/officeDocument/2006/relationships/tags" Target="../tags/tag1890.xml"/><Relationship Id="rId98" Type="http://schemas.openxmlformats.org/officeDocument/2006/relationships/tags" Target="../tags/tag1895.xml"/><Relationship Id="rId121" Type="http://schemas.openxmlformats.org/officeDocument/2006/relationships/tags" Target="../tags/tag1918.xml"/><Relationship Id="rId142" Type="http://schemas.openxmlformats.org/officeDocument/2006/relationships/tags" Target="../tags/tag1939.xml"/><Relationship Id="rId163" Type="http://schemas.openxmlformats.org/officeDocument/2006/relationships/tags" Target="../tags/tag1960.xml"/><Relationship Id="rId184" Type="http://schemas.openxmlformats.org/officeDocument/2006/relationships/tags" Target="../tags/tag1981.xml"/><Relationship Id="rId189" Type="http://schemas.openxmlformats.org/officeDocument/2006/relationships/tags" Target="../tags/tag1986.xml"/><Relationship Id="rId219" Type="http://schemas.openxmlformats.org/officeDocument/2006/relationships/tags" Target="../tags/tag2016.xml"/><Relationship Id="rId3" Type="http://schemas.openxmlformats.org/officeDocument/2006/relationships/tags" Target="../tags/tag1800.xml"/><Relationship Id="rId214" Type="http://schemas.openxmlformats.org/officeDocument/2006/relationships/tags" Target="../tags/tag2011.xml"/><Relationship Id="rId230" Type="http://schemas.openxmlformats.org/officeDocument/2006/relationships/tags" Target="../tags/tag2027.xml"/><Relationship Id="rId235" Type="http://schemas.openxmlformats.org/officeDocument/2006/relationships/tags" Target="../tags/tag2032.xml"/><Relationship Id="rId251" Type="http://schemas.openxmlformats.org/officeDocument/2006/relationships/tags" Target="../tags/tag2048.xml"/><Relationship Id="rId256" Type="http://schemas.openxmlformats.org/officeDocument/2006/relationships/tags" Target="../tags/tag2053.xml"/><Relationship Id="rId277" Type="http://schemas.openxmlformats.org/officeDocument/2006/relationships/tags" Target="../tags/tag2074.xml"/><Relationship Id="rId298" Type="http://schemas.openxmlformats.org/officeDocument/2006/relationships/tags" Target="../tags/tag2095.xml"/><Relationship Id="rId25" Type="http://schemas.openxmlformats.org/officeDocument/2006/relationships/tags" Target="../tags/tag1822.xml"/><Relationship Id="rId46" Type="http://schemas.openxmlformats.org/officeDocument/2006/relationships/tags" Target="../tags/tag1843.xml"/><Relationship Id="rId67" Type="http://schemas.openxmlformats.org/officeDocument/2006/relationships/tags" Target="../tags/tag1864.xml"/><Relationship Id="rId116" Type="http://schemas.openxmlformats.org/officeDocument/2006/relationships/tags" Target="../tags/tag1913.xml"/><Relationship Id="rId137" Type="http://schemas.openxmlformats.org/officeDocument/2006/relationships/tags" Target="../tags/tag1934.xml"/><Relationship Id="rId158" Type="http://schemas.openxmlformats.org/officeDocument/2006/relationships/tags" Target="../tags/tag1955.xml"/><Relationship Id="rId272" Type="http://schemas.openxmlformats.org/officeDocument/2006/relationships/tags" Target="../tags/tag2069.xml"/><Relationship Id="rId293" Type="http://schemas.openxmlformats.org/officeDocument/2006/relationships/tags" Target="../tags/tag2090.xml"/><Relationship Id="rId302" Type="http://schemas.openxmlformats.org/officeDocument/2006/relationships/tags" Target="../tags/tag2099.xml"/><Relationship Id="rId307" Type="http://schemas.openxmlformats.org/officeDocument/2006/relationships/tags" Target="../tags/tag2104.xml"/><Relationship Id="rId20" Type="http://schemas.openxmlformats.org/officeDocument/2006/relationships/tags" Target="../tags/tag1817.xml"/><Relationship Id="rId41" Type="http://schemas.openxmlformats.org/officeDocument/2006/relationships/tags" Target="../tags/tag1838.xml"/><Relationship Id="rId62" Type="http://schemas.openxmlformats.org/officeDocument/2006/relationships/tags" Target="../tags/tag1859.xml"/><Relationship Id="rId83" Type="http://schemas.openxmlformats.org/officeDocument/2006/relationships/tags" Target="../tags/tag1880.xml"/><Relationship Id="rId88" Type="http://schemas.openxmlformats.org/officeDocument/2006/relationships/tags" Target="../tags/tag1885.xml"/><Relationship Id="rId111" Type="http://schemas.openxmlformats.org/officeDocument/2006/relationships/tags" Target="../tags/tag1908.xml"/><Relationship Id="rId132" Type="http://schemas.openxmlformats.org/officeDocument/2006/relationships/tags" Target="../tags/tag1929.xml"/><Relationship Id="rId153" Type="http://schemas.openxmlformats.org/officeDocument/2006/relationships/tags" Target="../tags/tag1950.xml"/><Relationship Id="rId174" Type="http://schemas.openxmlformats.org/officeDocument/2006/relationships/tags" Target="../tags/tag1971.xml"/><Relationship Id="rId179" Type="http://schemas.openxmlformats.org/officeDocument/2006/relationships/tags" Target="../tags/tag1976.xml"/><Relationship Id="rId195" Type="http://schemas.openxmlformats.org/officeDocument/2006/relationships/tags" Target="../tags/tag1992.xml"/><Relationship Id="rId209" Type="http://schemas.openxmlformats.org/officeDocument/2006/relationships/tags" Target="../tags/tag2006.xml"/><Relationship Id="rId190" Type="http://schemas.openxmlformats.org/officeDocument/2006/relationships/tags" Target="../tags/tag1987.xml"/><Relationship Id="rId204" Type="http://schemas.openxmlformats.org/officeDocument/2006/relationships/tags" Target="../tags/tag2001.xml"/><Relationship Id="rId220" Type="http://schemas.openxmlformats.org/officeDocument/2006/relationships/tags" Target="../tags/tag2017.xml"/><Relationship Id="rId225" Type="http://schemas.openxmlformats.org/officeDocument/2006/relationships/tags" Target="../tags/tag2022.xml"/><Relationship Id="rId241" Type="http://schemas.openxmlformats.org/officeDocument/2006/relationships/tags" Target="../tags/tag2038.xml"/><Relationship Id="rId246" Type="http://schemas.openxmlformats.org/officeDocument/2006/relationships/tags" Target="../tags/tag2043.xml"/><Relationship Id="rId267" Type="http://schemas.openxmlformats.org/officeDocument/2006/relationships/tags" Target="../tags/tag2064.xml"/><Relationship Id="rId288" Type="http://schemas.openxmlformats.org/officeDocument/2006/relationships/tags" Target="../tags/tag2085.xml"/><Relationship Id="rId15" Type="http://schemas.openxmlformats.org/officeDocument/2006/relationships/tags" Target="../tags/tag1812.xml"/><Relationship Id="rId36" Type="http://schemas.openxmlformats.org/officeDocument/2006/relationships/tags" Target="../tags/tag1833.xml"/><Relationship Id="rId57" Type="http://schemas.openxmlformats.org/officeDocument/2006/relationships/tags" Target="../tags/tag1854.xml"/><Relationship Id="rId106" Type="http://schemas.openxmlformats.org/officeDocument/2006/relationships/tags" Target="../tags/tag1903.xml"/><Relationship Id="rId127" Type="http://schemas.openxmlformats.org/officeDocument/2006/relationships/tags" Target="../tags/tag1924.xml"/><Relationship Id="rId262" Type="http://schemas.openxmlformats.org/officeDocument/2006/relationships/tags" Target="../tags/tag2059.xml"/><Relationship Id="rId283" Type="http://schemas.openxmlformats.org/officeDocument/2006/relationships/tags" Target="../tags/tag2080.xml"/><Relationship Id="rId313" Type="http://schemas.openxmlformats.org/officeDocument/2006/relationships/tags" Target="../tags/tag2110.xml"/><Relationship Id="rId318" Type="http://schemas.openxmlformats.org/officeDocument/2006/relationships/tags" Target="../tags/tag2115.xml"/><Relationship Id="rId10" Type="http://schemas.openxmlformats.org/officeDocument/2006/relationships/tags" Target="../tags/tag1807.xml"/><Relationship Id="rId31" Type="http://schemas.openxmlformats.org/officeDocument/2006/relationships/tags" Target="../tags/tag1828.xml"/><Relationship Id="rId52" Type="http://schemas.openxmlformats.org/officeDocument/2006/relationships/tags" Target="../tags/tag1849.xml"/><Relationship Id="rId73" Type="http://schemas.openxmlformats.org/officeDocument/2006/relationships/tags" Target="../tags/tag1870.xml"/><Relationship Id="rId78" Type="http://schemas.openxmlformats.org/officeDocument/2006/relationships/tags" Target="../tags/tag1875.xml"/><Relationship Id="rId94" Type="http://schemas.openxmlformats.org/officeDocument/2006/relationships/tags" Target="../tags/tag1891.xml"/><Relationship Id="rId99" Type="http://schemas.openxmlformats.org/officeDocument/2006/relationships/tags" Target="../tags/tag1896.xml"/><Relationship Id="rId101" Type="http://schemas.openxmlformats.org/officeDocument/2006/relationships/tags" Target="../tags/tag1898.xml"/><Relationship Id="rId122" Type="http://schemas.openxmlformats.org/officeDocument/2006/relationships/tags" Target="../tags/tag1919.xml"/><Relationship Id="rId143" Type="http://schemas.openxmlformats.org/officeDocument/2006/relationships/tags" Target="../tags/tag1940.xml"/><Relationship Id="rId148" Type="http://schemas.openxmlformats.org/officeDocument/2006/relationships/tags" Target="../tags/tag1945.xml"/><Relationship Id="rId164" Type="http://schemas.openxmlformats.org/officeDocument/2006/relationships/tags" Target="../tags/tag1961.xml"/><Relationship Id="rId169" Type="http://schemas.openxmlformats.org/officeDocument/2006/relationships/tags" Target="../tags/tag1966.xml"/><Relationship Id="rId185" Type="http://schemas.openxmlformats.org/officeDocument/2006/relationships/tags" Target="../tags/tag1982.xml"/><Relationship Id="rId4" Type="http://schemas.openxmlformats.org/officeDocument/2006/relationships/tags" Target="../tags/tag1801.xml"/><Relationship Id="rId9" Type="http://schemas.openxmlformats.org/officeDocument/2006/relationships/tags" Target="../tags/tag1806.xml"/><Relationship Id="rId180" Type="http://schemas.openxmlformats.org/officeDocument/2006/relationships/tags" Target="../tags/tag1977.xml"/><Relationship Id="rId210" Type="http://schemas.openxmlformats.org/officeDocument/2006/relationships/tags" Target="../tags/tag2007.xml"/><Relationship Id="rId215" Type="http://schemas.openxmlformats.org/officeDocument/2006/relationships/tags" Target="../tags/tag2012.xml"/><Relationship Id="rId236" Type="http://schemas.openxmlformats.org/officeDocument/2006/relationships/tags" Target="../tags/tag2033.xml"/><Relationship Id="rId257" Type="http://schemas.openxmlformats.org/officeDocument/2006/relationships/tags" Target="../tags/tag2054.xml"/><Relationship Id="rId278" Type="http://schemas.openxmlformats.org/officeDocument/2006/relationships/tags" Target="../tags/tag2075.xml"/><Relationship Id="rId26" Type="http://schemas.openxmlformats.org/officeDocument/2006/relationships/tags" Target="../tags/tag1823.xml"/><Relationship Id="rId231" Type="http://schemas.openxmlformats.org/officeDocument/2006/relationships/tags" Target="../tags/tag2028.xml"/><Relationship Id="rId252" Type="http://schemas.openxmlformats.org/officeDocument/2006/relationships/tags" Target="../tags/tag2049.xml"/><Relationship Id="rId273" Type="http://schemas.openxmlformats.org/officeDocument/2006/relationships/tags" Target="../tags/tag2070.xml"/><Relationship Id="rId294" Type="http://schemas.openxmlformats.org/officeDocument/2006/relationships/tags" Target="../tags/tag2091.xml"/><Relationship Id="rId308" Type="http://schemas.openxmlformats.org/officeDocument/2006/relationships/tags" Target="../tags/tag2105.xml"/><Relationship Id="rId47" Type="http://schemas.openxmlformats.org/officeDocument/2006/relationships/tags" Target="../tags/tag1844.xml"/><Relationship Id="rId68" Type="http://schemas.openxmlformats.org/officeDocument/2006/relationships/tags" Target="../tags/tag1865.xml"/><Relationship Id="rId89" Type="http://schemas.openxmlformats.org/officeDocument/2006/relationships/tags" Target="../tags/tag1886.xml"/><Relationship Id="rId112" Type="http://schemas.openxmlformats.org/officeDocument/2006/relationships/tags" Target="../tags/tag1909.xml"/><Relationship Id="rId133" Type="http://schemas.openxmlformats.org/officeDocument/2006/relationships/tags" Target="../tags/tag1930.xml"/><Relationship Id="rId154" Type="http://schemas.openxmlformats.org/officeDocument/2006/relationships/tags" Target="../tags/tag1951.xml"/><Relationship Id="rId175" Type="http://schemas.openxmlformats.org/officeDocument/2006/relationships/tags" Target="../tags/tag1972.xml"/><Relationship Id="rId196" Type="http://schemas.openxmlformats.org/officeDocument/2006/relationships/tags" Target="../tags/tag1993.xml"/><Relationship Id="rId200" Type="http://schemas.openxmlformats.org/officeDocument/2006/relationships/tags" Target="../tags/tag1997.xml"/><Relationship Id="rId16" Type="http://schemas.openxmlformats.org/officeDocument/2006/relationships/tags" Target="../tags/tag1813.xml"/><Relationship Id="rId221" Type="http://schemas.openxmlformats.org/officeDocument/2006/relationships/tags" Target="../tags/tag2018.xml"/><Relationship Id="rId242" Type="http://schemas.openxmlformats.org/officeDocument/2006/relationships/tags" Target="../tags/tag2039.xml"/><Relationship Id="rId263" Type="http://schemas.openxmlformats.org/officeDocument/2006/relationships/tags" Target="../tags/tag2060.xml"/><Relationship Id="rId284" Type="http://schemas.openxmlformats.org/officeDocument/2006/relationships/tags" Target="../tags/tag2081.xml"/><Relationship Id="rId319" Type="http://schemas.openxmlformats.org/officeDocument/2006/relationships/slideLayout" Target="../slideLayouts/slideLayout2.xml"/><Relationship Id="rId37" Type="http://schemas.openxmlformats.org/officeDocument/2006/relationships/tags" Target="../tags/tag1834.xml"/><Relationship Id="rId58" Type="http://schemas.openxmlformats.org/officeDocument/2006/relationships/tags" Target="../tags/tag1855.xml"/><Relationship Id="rId79" Type="http://schemas.openxmlformats.org/officeDocument/2006/relationships/tags" Target="../tags/tag1876.xml"/><Relationship Id="rId102" Type="http://schemas.openxmlformats.org/officeDocument/2006/relationships/tags" Target="../tags/tag1899.xml"/><Relationship Id="rId123" Type="http://schemas.openxmlformats.org/officeDocument/2006/relationships/tags" Target="../tags/tag1920.xml"/><Relationship Id="rId144" Type="http://schemas.openxmlformats.org/officeDocument/2006/relationships/tags" Target="../tags/tag1941.xml"/><Relationship Id="rId90" Type="http://schemas.openxmlformats.org/officeDocument/2006/relationships/tags" Target="../tags/tag1887.xml"/><Relationship Id="rId165" Type="http://schemas.openxmlformats.org/officeDocument/2006/relationships/tags" Target="../tags/tag1962.xml"/><Relationship Id="rId186" Type="http://schemas.openxmlformats.org/officeDocument/2006/relationships/tags" Target="../tags/tag1983.xml"/><Relationship Id="rId211" Type="http://schemas.openxmlformats.org/officeDocument/2006/relationships/tags" Target="../tags/tag2008.xml"/><Relationship Id="rId232" Type="http://schemas.openxmlformats.org/officeDocument/2006/relationships/tags" Target="../tags/tag2029.xml"/><Relationship Id="rId253" Type="http://schemas.openxmlformats.org/officeDocument/2006/relationships/tags" Target="../tags/tag2050.xml"/><Relationship Id="rId274" Type="http://schemas.openxmlformats.org/officeDocument/2006/relationships/tags" Target="../tags/tag2071.xml"/><Relationship Id="rId295" Type="http://schemas.openxmlformats.org/officeDocument/2006/relationships/tags" Target="../tags/tag2092.xml"/><Relationship Id="rId309" Type="http://schemas.openxmlformats.org/officeDocument/2006/relationships/tags" Target="../tags/tag2106.xml"/><Relationship Id="rId27" Type="http://schemas.openxmlformats.org/officeDocument/2006/relationships/tags" Target="../tags/tag1824.xml"/><Relationship Id="rId48" Type="http://schemas.openxmlformats.org/officeDocument/2006/relationships/tags" Target="../tags/tag1845.xml"/><Relationship Id="rId69" Type="http://schemas.openxmlformats.org/officeDocument/2006/relationships/tags" Target="../tags/tag1866.xml"/><Relationship Id="rId113" Type="http://schemas.openxmlformats.org/officeDocument/2006/relationships/tags" Target="../tags/tag1910.xml"/><Relationship Id="rId134" Type="http://schemas.openxmlformats.org/officeDocument/2006/relationships/tags" Target="../tags/tag1931.xml"/><Relationship Id="rId320" Type="http://schemas.openxmlformats.org/officeDocument/2006/relationships/notesSlide" Target="../notesSlides/notesSlide2.xml"/><Relationship Id="rId80" Type="http://schemas.openxmlformats.org/officeDocument/2006/relationships/tags" Target="../tags/tag1877.xml"/><Relationship Id="rId155" Type="http://schemas.openxmlformats.org/officeDocument/2006/relationships/tags" Target="../tags/tag1952.xml"/><Relationship Id="rId176" Type="http://schemas.openxmlformats.org/officeDocument/2006/relationships/tags" Target="../tags/tag1973.xml"/><Relationship Id="rId197" Type="http://schemas.openxmlformats.org/officeDocument/2006/relationships/tags" Target="../tags/tag1994.xml"/><Relationship Id="rId201" Type="http://schemas.openxmlformats.org/officeDocument/2006/relationships/tags" Target="../tags/tag1998.xml"/><Relationship Id="rId222" Type="http://schemas.openxmlformats.org/officeDocument/2006/relationships/tags" Target="../tags/tag2019.xml"/><Relationship Id="rId243" Type="http://schemas.openxmlformats.org/officeDocument/2006/relationships/tags" Target="../tags/tag2040.xml"/><Relationship Id="rId264" Type="http://schemas.openxmlformats.org/officeDocument/2006/relationships/tags" Target="../tags/tag2061.xml"/><Relationship Id="rId285" Type="http://schemas.openxmlformats.org/officeDocument/2006/relationships/tags" Target="../tags/tag2082.xml"/><Relationship Id="rId17" Type="http://schemas.openxmlformats.org/officeDocument/2006/relationships/tags" Target="../tags/tag1814.xml"/><Relationship Id="rId38" Type="http://schemas.openxmlformats.org/officeDocument/2006/relationships/tags" Target="../tags/tag1835.xml"/><Relationship Id="rId59" Type="http://schemas.openxmlformats.org/officeDocument/2006/relationships/tags" Target="../tags/tag1856.xml"/><Relationship Id="rId103" Type="http://schemas.openxmlformats.org/officeDocument/2006/relationships/tags" Target="../tags/tag1900.xml"/><Relationship Id="rId124" Type="http://schemas.openxmlformats.org/officeDocument/2006/relationships/tags" Target="../tags/tag1921.xml"/><Relationship Id="rId310" Type="http://schemas.openxmlformats.org/officeDocument/2006/relationships/tags" Target="../tags/tag2107.xml"/><Relationship Id="rId70" Type="http://schemas.openxmlformats.org/officeDocument/2006/relationships/tags" Target="../tags/tag1867.xml"/><Relationship Id="rId91" Type="http://schemas.openxmlformats.org/officeDocument/2006/relationships/tags" Target="../tags/tag1888.xml"/><Relationship Id="rId145" Type="http://schemas.openxmlformats.org/officeDocument/2006/relationships/tags" Target="../tags/tag1942.xml"/><Relationship Id="rId166" Type="http://schemas.openxmlformats.org/officeDocument/2006/relationships/tags" Target="../tags/tag1963.xml"/><Relationship Id="rId187" Type="http://schemas.openxmlformats.org/officeDocument/2006/relationships/tags" Target="../tags/tag1984.xml"/><Relationship Id="rId1" Type="http://schemas.openxmlformats.org/officeDocument/2006/relationships/themeOverride" Target="../theme/themeOverride32.xml"/><Relationship Id="rId212" Type="http://schemas.openxmlformats.org/officeDocument/2006/relationships/tags" Target="../tags/tag2009.xml"/><Relationship Id="rId233" Type="http://schemas.openxmlformats.org/officeDocument/2006/relationships/tags" Target="../tags/tag2030.xml"/><Relationship Id="rId254" Type="http://schemas.openxmlformats.org/officeDocument/2006/relationships/tags" Target="../tags/tag2051.xml"/><Relationship Id="rId28" Type="http://schemas.openxmlformats.org/officeDocument/2006/relationships/tags" Target="../tags/tag1825.xml"/><Relationship Id="rId49" Type="http://schemas.openxmlformats.org/officeDocument/2006/relationships/tags" Target="../tags/tag1846.xml"/><Relationship Id="rId114" Type="http://schemas.openxmlformats.org/officeDocument/2006/relationships/tags" Target="../tags/tag1911.xml"/><Relationship Id="rId275" Type="http://schemas.openxmlformats.org/officeDocument/2006/relationships/tags" Target="../tags/tag2072.xml"/><Relationship Id="rId296" Type="http://schemas.openxmlformats.org/officeDocument/2006/relationships/tags" Target="../tags/tag2093.xml"/><Relationship Id="rId300" Type="http://schemas.openxmlformats.org/officeDocument/2006/relationships/tags" Target="../tags/tag2097.xml"/><Relationship Id="rId60" Type="http://schemas.openxmlformats.org/officeDocument/2006/relationships/tags" Target="../tags/tag1857.xml"/><Relationship Id="rId81" Type="http://schemas.openxmlformats.org/officeDocument/2006/relationships/tags" Target="../tags/tag1878.xml"/><Relationship Id="rId135" Type="http://schemas.openxmlformats.org/officeDocument/2006/relationships/tags" Target="../tags/tag1932.xml"/><Relationship Id="rId156" Type="http://schemas.openxmlformats.org/officeDocument/2006/relationships/tags" Target="../tags/tag1953.xml"/><Relationship Id="rId177" Type="http://schemas.openxmlformats.org/officeDocument/2006/relationships/tags" Target="../tags/tag1974.xml"/><Relationship Id="rId198" Type="http://schemas.openxmlformats.org/officeDocument/2006/relationships/tags" Target="../tags/tag1995.xml"/><Relationship Id="rId321" Type="http://schemas.openxmlformats.org/officeDocument/2006/relationships/image" Target="../media/image4.png"/><Relationship Id="rId202" Type="http://schemas.openxmlformats.org/officeDocument/2006/relationships/tags" Target="../tags/tag1999.xml"/><Relationship Id="rId223" Type="http://schemas.openxmlformats.org/officeDocument/2006/relationships/tags" Target="../tags/tag2020.xml"/><Relationship Id="rId244" Type="http://schemas.openxmlformats.org/officeDocument/2006/relationships/tags" Target="../tags/tag2041.xml"/><Relationship Id="rId18" Type="http://schemas.openxmlformats.org/officeDocument/2006/relationships/tags" Target="../tags/tag1815.xml"/><Relationship Id="rId39" Type="http://schemas.openxmlformats.org/officeDocument/2006/relationships/tags" Target="../tags/tag1836.xml"/><Relationship Id="rId265" Type="http://schemas.openxmlformats.org/officeDocument/2006/relationships/tags" Target="../tags/tag2062.xml"/><Relationship Id="rId286" Type="http://schemas.openxmlformats.org/officeDocument/2006/relationships/tags" Target="../tags/tag2083.xml"/><Relationship Id="rId50" Type="http://schemas.openxmlformats.org/officeDocument/2006/relationships/tags" Target="../tags/tag1847.xml"/><Relationship Id="rId104" Type="http://schemas.openxmlformats.org/officeDocument/2006/relationships/tags" Target="../tags/tag1901.xml"/><Relationship Id="rId125" Type="http://schemas.openxmlformats.org/officeDocument/2006/relationships/tags" Target="../tags/tag1922.xml"/><Relationship Id="rId146" Type="http://schemas.openxmlformats.org/officeDocument/2006/relationships/tags" Target="../tags/tag1943.xml"/><Relationship Id="rId167" Type="http://schemas.openxmlformats.org/officeDocument/2006/relationships/tags" Target="../tags/tag1964.xml"/><Relationship Id="rId188" Type="http://schemas.openxmlformats.org/officeDocument/2006/relationships/tags" Target="../tags/tag1985.xml"/><Relationship Id="rId311" Type="http://schemas.openxmlformats.org/officeDocument/2006/relationships/tags" Target="../tags/tag2108.xml"/><Relationship Id="rId71" Type="http://schemas.openxmlformats.org/officeDocument/2006/relationships/tags" Target="../tags/tag1868.xml"/><Relationship Id="rId92" Type="http://schemas.openxmlformats.org/officeDocument/2006/relationships/tags" Target="../tags/tag1889.xml"/><Relationship Id="rId213" Type="http://schemas.openxmlformats.org/officeDocument/2006/relationships/tags" Target="../tags/tag2010.xml"/><Relationship Id="rId234" Type="http://schemas.openxmlformats.org/officeDocument/2006/relationships/tags" Target="../tags/tag2031.xml"/><Relationship Id="rId2" Type="http://schemas.openxmlformats.org/officeDocument/2006/relationships/tags" Target="../tags/tag1799.xml"/><Relationship Id="rId29" Type="http://schemas.openxmlformats.org/officeDocument/2006/relationships/tags" Target="../tags/tag1826.xml"/><Relationship Id="rId255" Type="http://schemas.openxmlformats.org/officeDocument/2006/relationships/tags" Target="../tags/tag2052.xml"/><Relationship Id="rId276" Type="http://schemas.openxmlformats.org/officeDocument/2006/relationships/tags" Target="../tags/tag2073.xml"/><Relationship Id="rId297" Type="http://schemas.openxmlformats.org/officeDocument/2006/relationships/tags" Target="../tags/tag2094.xml"/><Relationship Id="rId40" Type="http://schemas.openxmlformats.org/officeDocument/2006/relationships/tags" Target="../tags/tag1837.xml"/><Relationship Id="rId115" Type="http://schemas.openxmlformats.org/officeDocument/2006/relationships/tags" Target="../tags/tag1912.xml"/><Relationship Id="rId136" Type="http://schemas.openxmlformats.org/officeDocument/2006/relationships/tags" Target="../tags/tag1933.xml"/><Relationship Id="rId157" Type="http://schemas.openxmlformats.org/officeDocument/2006/relationships/tags" Target="../tags/tag1954.xml"/><Relationship Id="rId178" Type="http://schemas.openxmlformats.org/officeDocument/2006/relationships/tags" Target="../tags/tag1975.xml"/><Relationship Id="rId301" Type="http://schemas.openxmlformats.org/officeDocument/2006/relationships/tags" Target="../tags/tag2098.xml"/><Relationship Id="rId61" Type="http://schemas.openxmlformats.org/officeDocument/2006/relationships/tags" Target="../tags/tag1858.xml"/><Relationship Id="rId82" Type="http://schemas.openxmlformats.org/officeDocument/2006/relationships/tags" Target="../tags/tag1879.xml"/><Relationship Id="rId199" Type="http://schemas.openxmlformats.org/officeDocument/2006/relationships/tags" Target="../tags/tag1996.xml"/><Relationship Id="rId203" Type="http://schemas.openxmlformats.org/officeDocument/2006/relationships/tags" Target="../tags/tag2000.xml"/></Relationships>
</file>

<file path=ppt/slides/_rels/slide53.xml.rels><?xml version="1.0" encoding="UTF-8" standalone="yes"?>
<Relationships xmlns="http://schemas.openxmlformats.org/package/2006/relationships"><Relationship Id="rId117" Type="http://schemas.openxmlformats.org/officeDocument/2006/relationships/tags" Target="../tags/tag2231.xml"/><Relationship Id="rId299" Type="http://schemas.openxmlformats.org/officeDocument/2006/relationships/tags" Target="../tags/tag2413.xml"/><Relationship Id="rId303" Type="http://schemas.openxmlformats.org/officeDocument/2006/relationships/tags" Target="../tags/tag2417.xml"/><Relationship Id="rId21" Type="http://schemas.openxmlformats.org/officeDocument/2006/relationships/tags" Target="../tags/tag2135.xml"/><Relationship Id="rId42" Type="http://schemas.openxmlformats.org/officeDocument/2006/relationships/tags" Target="../tags/tag2156.xml"/><Relationship Id="rId63" Type="http://schemas.openxmlformats.org/officeDocument/2006/relationships/tags" Target="../tags/tag2177.xml"/><Relationship Id="rId84" Type="http://schemas.openxmlformats.org/officeDocument/2006/relationships/tags" Target="../tags/tag2198.xml"/><Relationship Id="rId138" Type="http://schemas.openxmlformats.org/officeDocument/2006/relationships/tags" Target="../tags/tag2252.xml"/><Relationship Id="rId159" Type="http://schemas.openxmlformats.org/officeDocument/2006/relationships/tags" Target="../tags/tag2273.xml"/><Relationship Id="rId324" Type="http://schemas.openxmlformats.org/officeDocument/2006/relationships/tags" Target="../tags/tag2438.xml"/><Relationship Id="rId345" Type="http://schemas.openxmlformats.org/officeDocument/2006/relationships/tags" Target="../tags/tag2459.xml"/><Relationship Id="rId366" Type="http://schemas.openxmlformats.org/officeDocument/2006/relationships/tags" Target="../tags/tag2480.xml"/><Relationship Id="rId170" Type="http://schemas.openxmlformats.org/officeDocument/2006/relationships/tags" Target="../tags/tag2284.xml"/><Relationship Id="rId191" Type="http://schemas.openxmlformats.org/officeDocument/2006/relationships/tags" Target="../tags/tag2305.xml"/><Relationship Id="rId205" Type="http://schemas.openxmlformats.org/officeDocument/2006/relationships/tags" Target="../tags/tag2319.xml"/><Relationship Id="rId226" Type="http://schemas.openxmlformats.org/officeDocument/2006/relationships/tags" Target="../tags/tag2340.xml"/><Relationship Id="rId247" Type="http://schemas.openxmlformats.org/officeDocument/2006/relationships/tags" Target="../tags/tag2361.xml"/><Relationship Id="rId107" Type="http://schemas.openxmlformats.org/officeDocument/2006/relationships/tags" Target="../tags/tag2221.xml"/><Relationship Id="rId268" Type="http://schemas.openxmlformats.org/officeDocument/2006/relationships/tags" Target="../tags/tag2382.xml"/><Relationship Id="rId289" Type="http://schemas.openxmlformats.org/officeDocument/2006/relationships/tags" Target="../tags/tag2403.xml"/><Relationship Id="rId11" Type="http://schemas.openxmlformats.org/officeDocument/2006/relationships/tags" Target="../tags/tag2125.xml"/><Relationship Id="rId32" Type="http://schemas.openxmlformats.org/officeDocument/2006/relationships/tags" Target="../tags/tag2146.xml"/><Relationship Id="rId53" Type="http://schemas.openxmlformats.org/officeDocument/2006/relationships/tags" Target="../tags/tag2167.xml"/><Relationship Id="rId74" Type="http://schemas.openxmlformats.org/officeDocument/2006/relationships/tags" Target="../tags/tag2188.xml"/><Relationship Id="rId128" Type="http://schemas.openxmlformats.org/officeDocument/2006/relationships/tags" Target="../tags/tag2242.xml"/><Relationship Id="rId149" Type="http://schemas.openxmlformats.org/officeDocument/2006/relationships/tags" Target="../tags/tag2263.xml"/><Relationship Id="rId314" Type="http://schemas.openxmlformats.org/officeDocument/2006/relationships/tags" Target="../tags/tag2428.xml"/><Relationship Id="rId335" Type="http://schemas.openxmlformats.org/officeDocument/2006/relationships/tags" Target="../tags/tag2449.xml"/><Relationship Id="rId356" Type="http://schemas.openxmlformats.org/officeDocument/2006/relationships/tags" Target="../tags/tag2470.xml"/><Relationship Id="rId5" Type="http://schemas.openxmlformats.org/officeDocument/2006/relationships/tags" Target="../tags/tag2119.xml"/><Relationship Id="rId95" Type="http://schemas.openxmlformats.org/officeDocument/2006/relationships/tags" Target="../tags/tag2209.xml"/><Relationship Id="rId160" Type="http://schemas.openxmlformats.org/officeDocument/2006/relationships/tags" Target="../tags/tag2274.xml"/><Relationship Id="rId181" Type="http://schemas.openxmlformats.org/officeDocument/2006/relationships/tags" Target="../tags/tag2295.xml"/><Relationship Id="rId216" Type="http://schemas.openxmlformats.org/officeDocument/2006/relationships/tags" Target="../tags/tag2330.xml"/><Relationship Id="rId237" Type="http://schemas.openxmlformats.org/officeDocument/2006/relationships/tags" Target="../tags/tag2351.xml"/><Relationship Id="rId258" Type="http://schemas.openxmlformats.org/officeDocument/2006/relationships/tags" Target="../tags/tag2372.xml"/><Relationship Id="rId279" Type="http://schemas.openxmlformats.org/officeDocument/2006/relationships/tags" Target="../tags/tag2393.xml"/><Relationship Id="rId22" Type="http://schemas.openxmlformats.org/officeDocument/2006/relationships/tags" Target="../tags/tag2136.xml"/><Relationship Id="rId43" Type="http://schemas.openxmlformats.org/officeDocument/2006/relationships/tags" Target="../tags/tag2157.xml"/><Relationship Id="rId64" Type="http://schemas.openxmlformats.org/officeDocument/2006/relationships/tags" Target="../tags/tag2178.xml"/><Relationship Id="rId118" Type="http://schemas.openxmlformats.org/officeDocument/2006/relationships/tags" Target="../tags/tag2232.xml"/><Relationship Id="rId139" Type="http://schemas.openxmlformats.org/officeDocument/2006/relationships/tags" Target="../tags/tag2253.xml"/><Relationship Id="rId290" Type="http://schemas.openxmlformats.org/officeDocument/2006/relationships/tags" Target="../tags/tag2404.xml"/><Relationship Id="rId304" Type="http://schemas.openxmlformats.org/officeDocument/2006/relationships/tags" Target="../tags/tag2418.xml"/><Relationship Id="rId325" Type="http://schemas.openxmlformats.org/officeDocument/2006/relationships/tags" Target="../tags/tag2439.xml"/><Relationship Id="rId346" Type="http://schemas.openxmlformats.org/officeDocument/2006/relationships/tags" Target="../tags/tag2460.xml"/><Relationship Id="rId367" Type="http://schemas.openxmlformats.org/officeDocument/2006/relationships/tags" Target="../tags/tag2481.xml"/><Relationship Id="rId85" Type="http://schemas.openxmlformats.org/officeDocument/2006/relationships/tags" Target="../tags/tag2199.xml"/><Relationship Id="rId150" Type="http://schemas.openxmlformats.org/officeDocument/2006/relationships/tags" Target="../tags/tag2264.xml"/><Relationship Id="rId171" Type="http://schemas.openxmlformats.org/officeDocument/2006/relationships/tags" Target="../tags/tag2285.xml"/><Relationship Id="rId192" Type="http://schemas.openxmlformats.org/officeDocument/2006/relationships/tags" Target="../tags/tag2306.xml"/><Relationship Id="rId206" Type="http://schemas.openxmlformats.org/officeDocument/2006/relationships/tags" Target="../tags/tag2320.xml"/><Relationship Id="rId227" Type="http://schemas.openxmlformats.org/officeDocument/2006/relationships/tags" Target="../tags/tag2341.xml"/><Relationship Id="rId248" Type="http://schemas.openxmlformats.org/officeDocument/2006/relationships/tags" Target="../tags/tag2362.xml"/><Relationship Id="rId269" Type="http://schemas.openxmlformats.org/officeDocument/2006/relationships/tags" Target="../tags/tag2383.xml"/><Relationship Id="rId12" Type="http://schemas.openxmlformats.org/officeDocument/2006/relationships/tags" Target="../tags/tag2126.xml"/><Relationship Id="rId33" Type="http://schemas.openxmlformats.org/officeDocument/2006/relationships/tags" Target="../tags/tag2147.xml"/><Relationship Id="rId108" Type="http://schemas.openxmlformats.org/officeDocument/2006/relationships/tags" Target="../tags/tag2222.xml"/><Relationship Id="rId129" Type="http://schemas.openxmlformats.org/officeDocument/2006/relationships/tags" Target="../tags/tag2243.xml"/><Relationship Id="rId280" Type="http://schemas.openxmlformats.org/officeDocument/2006/relationships/tags" Target="../tags/tag2394.xml"/><Relationship Id="rId315" Type="http://schemas.openxmlformats.org/officeDocument/2006/relationships/tags" Target="../tags/tag2429.xml"/><Relationship Id="rId336" Type="http://schemas.openxmlformats.org/officeDocument/2006/relationships/tags" Target="../tags/tag2450.xml"/><Relationship Id="rId357" Type="http://schemas.openxmlformats.org/officeDocument/2006/relationships/tags" Target="../tags/tag2471.xml"/><Relationship Id="rId54" Type="http://schemas.openxmlformats.org/officeDocument/2006/relationships/tags" Target="../tags/tag2168.xml"/><Relationship Id="rId75" Type="http://schemas.openxmlformats.org/officeDocument/2006/relationships/tags" Target="../tags/tag2189.xml"/><Relationship Id="rId96" Type="http://schemas.openxmlformats.org/officeDocument/2006/relationships/tags" Target="../tags/tag2210.xml"/><Relationship Id="rId140" Type="http://schemas.openxmlformats.org/officeDocument/2006/relationships/tags" Target="../tags/tag2254.xml"/><Relationship Id="rId161" Type="http://schemas.openxmlformats.org/officeDocument/2006/relationships/tags" Target="../tags/tag2275.xml"/><Relationship Id="rId182" Type="http://schemas.openxmlformats.org/officeDocument/2006/relationships/tags" Target="../tags/tag2296.xml"/><Relationship Id="rId217" Type="http://schemas.openxmlformats.org/officeDocument/2006/relationships/tags" Target="../tags/tag2331.xml"/><Relationship Id="rId6" Type="http://schemas.openxmlformats.org/officeDocument/2006/relationships/tags" Target="../tags/tag2120.xml"/><Relationship Id="rId238" Type="http://schemas.openxmlformats.org/officeDocument/2006/relationships/tags" Target="../tags/tag2352.xml"/><Relationship Id="rId259" Type="http://schemas.openxmlformats.org/officeDocument/2006/relationships/tags" Target="../tags/tag2373.xml"/><Relationship Id="rId23" Type="http://schemas.openxmlformats.org/officeDocument/2006/relationships/tags" Target="../tags/tag2137.xml"/><Relationship Id="rId119" Type="http://schemas.openxmlformats.org/officeDocument/2006/relationships/tags" Target="../tags/tag2233.xml"/><Relationship Id="rId270" Type="http://schemas.openxmlformats.org/officeDocument/2006/relationships/tags" Target="../tags/tag2384.xml"/><Relationship Id="rId291" Type="http://schemas.openxmlformats.org/officeDocument/2006/relationships/tags" Target="../tags/tag2405.xml"/><Relationship Id="rId305" Type="http://schemas.openxmlformats.org/officeDocument/2006/relationships/tags" Target="../tags/tag2419.xml"/><Relationship Id="rId326" Type="http://schemas.openxmlformats.org/officeDocument/2006/relationships/tags" Target="../tags/tag2440.xml"/><Relationship Id="rId347" Type="http://schemas.openxmlformats.org/officeDocument/2006/relationships/tags" Target="../tags/tag2461.xml"/><Relationship Id="rId44" Type="http://schemas.openxmlformats.org/officeDocument/2006/relationships/tags" Target="../tags/tag2158.xml"/><Relationship Id="rId65" Type="http://schemas.openxmlformats.org/officeDocument/2006/relationships/tags" Target="../tags/tag2179.xml"/><Relationship Id="rId86" Type="http://schemas.openxmlformats.org/officeDocument/2006/relationships/tags" Target="../tags/tag2200.xml"/><Relationship Id="rId130" Type="http://schemas.openxmlformats.org/officeDocument/2006/relationships/tags" Target="../tags/tag2244.xml"/><Relationship Id="rId151" Type="http://schemas.openxmlformats.org/officeDocument/2006/relationships/tags" Target="../tags/tag2265.xml"/><Relationship Id="rId368" Type="http://schemas.openxmlformats.org/officeDocument/2006/relationships/tags" Target="../tags/tag2482.xml"/><Relationship Id="rId172" Type="http://schemas.openxmlformats.org/officeDocument/2006/relationships/tags" Target="../tags/tag2286.xml"/><Relationship Id="rId193" Type="http://schemas.openxmlformats.org/officeDocument/2006/relationships/tags" Target="../tags/tag2307.xml"/><Relationship Id="rId207" Type="http://schemas.openxmlformats.org/officeDocument/2006/relationships/tags" Target="../tags/tag2321.xml"/><Relationship Id="rId228" Type="http://schemas.openxmlformats.org/officeDocument/2006/relationships/tags" Target="../tags/tag2342.xml"/><Relationship Id="rId249" Type="http://schemas.openxmlformats.org/officeDocument/2006/relationships/tags" Target="../tags/tag2363.xml"/><Relationship Id="rId13" Type="http://schemas.openxmlformats.org/officeDocument/2006/relationships/tags" Target="../tags/tag2127.xml"/><Relationship Id="rId109" Type="http://schemas.openxmlformats.org/officeDocument/2006/relationships/tags" Target="../tags/tag2223.xml"/><Relationship Id="rId260" Type="http://schemas.openxmlformats.org/officeDocument/2006/relationships/tags" Target="../tags/tag2374.xml"/><Relationship Id="rId281" Type="http://schemas.openxmlformats.org/officeDocument/2006/relationships/tags" Target="../tags/tag2395.xml"/><Relationship Id="rId316" Type="http://schemas.openxmlformats.org/officeDocument/2006/relationships/tags" Target="../tags/tag2430.xml"/><Relationship Id="rId337" Type="http://schemas.openxmlformats.org/officeDocument/2006/relationships/tags" Target="../tags/tag2451.xml"/><Relationship Id="rId34" Type="http://schemas.openxmlformats.org/officeDocument/2006/relationships/tags" Target="../tags/tag2148.xml"/><Relationship Id="rId55" Type="http://schemas.openxmlformats.org/officeDocument/2006/relationships/tags" Target="../tags/tag2169.xml"/><Relationship Id="rId76" Type="http://schemas.openxmlformats.org/officeDocument/2006/relationships/tags" Target="../tags/tag2190.xml"/><Relationship Id="rId97" Type="http://schemas.openxmlformats.org/officeDocument/2006/relationships/tags" Target="../tags/tag2211.xml"/><Relationship Id="rId120" Type="http://schemas.openxmlformats.org/officeDocument/2006/relationships/tags" Target="../tags/tag2234.xml"/><Relationship Id="rId141" Type="http://schemas.openxmlformats.org/officeDocument/2006/relationships/tags" Target="../tags/tag2255.xml"/><Relationship Id="rId358" Type="http://schemas.openxmlformats.org/officeDocument/2006/relationships/tags" Target="../tags/tag2472.xml"/><Relationship Id="rId7" Type="http://schemas.openxmlformats.org/officeDocument/2006/relationships/tags" Target="../tags/tag2121.xml"/><Relationship Id="rId162" Type="http://schemas.openxmlformats.org/officeDocument/2006/relationships/tags" Target="../tags/tag2276.xml"/><Relationship Id="rId183" Type="http://schemas.openxmlformats.org/officeDocument/2006/relationships/tags" Target="../tags/tag2297.xml"/><Relationship Id="rId218" Type="http://schemas.openxmlformats.org/officeDocument/2006/relationships/tags" Target="../tags/tag2332.xml"/><Relationship Id="rId239" Type="http://schemas.openxmlformats.org/officeDocument/2006/relationships/tags" Target="../tags/tag2353.xml"/><Relationship Id="rId250" Type="http://schemas.openxmlformats.org/officeDocument/2006/relationships/tags" Target="../tags/tag2364.xml"/><Relationship Id="rId271" Type="http://schemas.openxmlformats.org/officeDocument/2006/relationships/tags" Target="../tags/tag2385.xml"/><Relationship Id="rId292" Type="http://schemas.openxmlformats.org/officeDocument/2006/relationships/tags" Target="../tags/tag2406.xml"/><Relationship Id="rId306" Type="http://schemas.openxmlformats.org/officeDocument/2006/relationships/tags" Target="../tags/tag2420.xml"/><Relationship Id="rId24" Type="http://schemas.openxmlformats.org/officeDocument/2006/relationships/tags" Target="../tags/tag2138.xml"/><Relationship Id="rId45" Type="http://schemas.openxmlformats.org/officeDocument/2006/relationships/tags" Target="../tags/tag2159.xml"/><Relationship Id="rId66" Type="http://schemas.openxmlformats.org/officeDocument/2006/relationships/tags" Target="../tags/tag2180.xml"/><Relationship Id="rId87" Type="http://schemas.openxmlformats.org/officeDocument/2006/relationships/tags" Target="../tags/tag2201.xml"/><Relationship Id="rId110" Type="http://schemas.openxmlformats.org/officeDocument/2006/relationships/tags" Target="../tags/tag2224.xml"/><Relationship Id="rId131" Type="http://schemas.openxmlformats.org/officeDocument/2006/relationships/tags" Target="../tags/tag2245.xml"/><Relationship Id="rId327" Type="http://schemas.openxmlformats.org/officeDocument/2006/relationships/tags" Target="../tags/tag2441.xml"/><Relationship Id="rId348" Type="http://schemas.openxmlformats.org/officeDocument/2006/relationships/tags" Target="../tags/tag2462.xml"/><Relationship Id="rId369" Type="http://schemas.openxmlformats.org/officeDocument/2006/relationships/tags" Target="../tags/tag2483.xml"/><Relationship Id="rId152" Type="http://schemas.openxmlformats.org/officeDocument/2006/relationships/tags" Target="../tags/tag2266.xml"/><Relationship Id="rId173" Type="http://schemas.openxmlformats.org/officeDocument/2006/relationships/tags" Target="../tags/tag2287.xml"/><Relationship Id="rId194" Type="http://schemas.openxmlformats.org/officeDocument/2006/relationships/tags" Target="../tags/tag2308.xml"/><Relationship Id="rId208" Type="http://schemas.openxmlformats.org/officeDocument/2006/relationships/tags" Target="../tags/tag2322.xml"/><Relationship Id="rId229" Type="http://schemas.openxmlformats.org/officeDocument/2006/relationships/tags" Target="../tags/tag2343.xml"/><Relationship Id="rId240" Type="http://schemas.openxmlformats.org/officeDocument/2006/relationships/tags" Target="../tags/tag2354.xml"/><Relationship Id="rId261" Type="http://schemas.openxmlformats.org/officeDocument/2006/relationships/tags" Target="../tags/tag2375.xml"/><Relationship Id="rId14" Type="http://schemas.openxmlformats.org/officeDocument/2006/relationships/tags" Target="../tags/tag2128.xml"/><Relationship Id="rId35" Type="http://schemas.openxmlformats.org/officeDocument/2006/relationships/tags" Target="../tags/tag2149.xml"/><Relationship Id="rId56" Type="http://schemas.openxmlformats.org/officeDocument/2006/relationships/tags" Target="../tags/tag2170.xml"/><Relationship Id="rId77" Type="http://schemas.openxmlformats.org/officeDocument/2006/relationships/tags" Target="../tags/tag2191.xml"/><Relationship Id="rId100" Type="http://schemas.openxmlformats.org/officeDocument/2006/relationships/tags" Target="../tags/tag2214.xml"/><Relationship Id="rId282" Type="http://schemas.openxmlformats.org/officeDocument/2006/relationships/tags" Target="../tags/tag2396.xml"/><Relationship Id="rId317" Type="http://schemas.openxmlformats.org/officeDocument/2006/relationships/tags" Target="../tags/tag2431.xml"/><Relationship Id="rId338" Type="http://schemas.openxmlformats.org/officeDocument/2006/relationships/tags" Target="../tags/tag2452.xml"/><Relationship Id="rId359" Type="http://schemas.openxmlformats.org/officeDocument/2006/relationships/tags" Target="../tags/tag2473.xml"/><Relationship Id="rId8" Type="http://schemas.openxmlformats.org/officeDocument/2006/relationships/tags" Target="../tags/tag2122.xml"/><Relationship Id="rId98" Type="http://schemas.openxmlformats.org/officeDocument/2006/relationships/tags" Target="../tags/tag2212.xml"/><Relationship Id="rId121" Type="http://schemas.openxmlformats.org/officeDocument/2006/relationships/tags" Target="../tags/tag2235.xml"/><Relationship Id="rId142" Type="http://schemas.openxmlformats.org/officeDocument/2006/relationships/tags" Target="../tags/tag2256.xml"/><Relationship Id="rId163" Type="http://schemas.openxmlformats.org/officeDocument/2006/relationships/tags" Target="../tags/tag2277.xml"/><Relationship Id="rId184" Type="http://schemas.openxmlformats.org/officeDocument/2006/relationships/tags" Target="../tags/tag2298.xml"/><Relationship Id="rId219" Type="http://schemas.openxmlformats.org/officeDocument/2006/relationships/tags" Target="../tags/tag2333.xml"/><Relationship Id="rId370" Type="http://schemas.openxmlformats.org/officeDocument/2006/relationships/tags" Target="../tags/tag2484.xml"/><Relationship Id="rId230" Type="http://schemas.openxmlformats.org/officeDocument/2006/relationships/tags" Target="../tags/tag2344.xml"/><Relationship Id="rId251" Type="http://schemas.openxmlformats.org/officeDocument/2006/relationships/tags" Target="../tags/tag2365.xml"/><Relationship Id="rId25" Type="http://schemas.openxmlformats.org/officeDocument/2006/relationships/tags" Target="../tags/tag2139.xml"/><Relationship Id="rId46" Type="http://schemas.openxmlformats.org/officeDocument/2006/relationships/tags" Target="../tags/tag2160.xml"/><Relationship Id="rId67" Type="http://schemas.openxmlformats.org/officeDocument/2006/relationships/tags" Target="../tags/tag2181.xml"/><Relationship Id="rId272" Type="http://schemas.openxmlformats.org/officeDocument/2006/relationships/tags" Target="../tags/tag2386.xml"/><Relationship Id="rId293" Type="http://schemas.openxmlformats.org/officeDocument/2006/relationships/tags" Target="../tags/tag2407.xml"/><Relationship Id="rId307" Type="http://schemas.openxmlformats.org/officeDocument/2006/relationships/tags" Target="../tags/tag2421.xml"/><Relationship Id="rId328" Type="http://schemas.openxmlformats.org/officeDocument/2006/relationships/tags" Target="../tags/tag2442.xml"/><Relationship Id="rId349" Type="http://schemas.openxmlformats.org/officeDocument/2006/relationships/tags" Target="../tags/tag2463.xml"/><Relationship Id="rId88" Type="http://schemas.openxmlformats.org/officeDocument/2006/relationships/tags" Target="../tags/tag2202.xml"/><Relationship Id="rId111" Type="http://schemas.openxmlformats.org/officeDocument/2006/relationships/tags" Target="../tags/tag2225.xml"/><Relationship Id="rId132" Type="http://schemas.openxmlformats.org/officeDocument/2006/relationships/tags" Target="../tags/tag2246.xml"/><Relationship Id="rId153" Type="http://schemas.openxmlformats.org/officeDocument/2006/relationships/tags" Target="../tags/tag2267.xml"/><Relationship Id="rId174" Type="http://schemas.openxmlformats.org/officeDocument/2006/relationships/tags" Target="../tags/tag2288.xml"/><Relationship Id="rId195" Type="http://schemas.openxmlformats.org/officeDocument/2006/relationships/tags" Target="../tags/tag2309.xml"/><Relationship Id="rId209" Type="http://schemas.openxmlformats.org/officeDocument/2006/relationships/tags" Target="../tags/tag2323.xml"/><Relationship Id="rId360" Type="http://schemas.openxmlformats.org/officeDocument/2006/relationships/tags" Target="../tags/tag2474.xml"/><Relationship Id="rId220" Type="http://schemas.openxmlformats.org/officeDocument/2006/relationships/tags" Target="../tags/tag2334.xml"/><Relationship Id="rId241" Type="http://schemas.openxmlformats.org/officeDocument/2006/relationships/tags" Target="../tags/tag2355.xml"/><Relationship Id="rId15" Type="http://schemas.openxmlformats.org/officeDocument/2006/relationships/tags" Target="../tags/tag2129.xml"/><Relationship Id="rId36" Type="http://schemas.openxmlformats.org/officeDocument/2006/relationships/tags" Target="../tags/tag2150.xml"/><Relationship Id="rId57" Type="http://schemas.openxmlformats.org/officeDocument/2006/relationships/tags" Target="../tags/tag2171.xml"/><Relationship Id="rId262" Type="http://schemas.openxmlformats.org/officeDocument/2006/relationships/tags" Target="../tags/tag2376.xml"/><Relationship Id="rId283" Type="http://schemas.openxmlformats.org/officeDocument/2006/relationships/tags" Target="../tags/tag2397.xml"/><Relationship Id="rId318" Type="http://schemas.openxmlformats.org/officeDocument/2006/relationships/tags" Target="../tags/tag2432.xml"/><Relationship Id="rId339" Type="http://schemas.openxmlformats.org/officeDocument/2006/relationships/tags" Target="../tags/tag2453.xml"/><Relationship Id="rId78" Type="http://schemas.openxmlformats.org/officeDocument/2006/relationships/tags" Target="../tags/tag2192.xml"/><Relationship Id="rId99" Type="http://schemas.openxmlformats.org/officeDocument/2006/relationships/tags" Target="../tags/tag2213.xml"/><Relationship Id="rId101" Type="http://schemas.openxmlformats.org/officeDocument/2006/relationships/tags" Target="../tags/tag2215.xml"/><Relationship Id="rId122" Type="http://schemas.openxmlformats.org/officeDocument/2006/relationships/tags" Target="../tags/tag2236.xml"/><Relationship Id="rId143" Type="http://schemas.openxmlformats.org/officeDocument/2006/relationships/tags" Target="../tags/tag2257.xml"/><Relationship Id="rId164" Type="http://schemas.openxmlformats.org/officeDocument/2006/relationships/tags" Target="../tags/tag2278.xml"/><Relationship Id="rId185" Type="http://schemas.openxmlformats.org/officeDocument/2006/relationships/tags" Target="../tags/tag2299.xml"/><Relationship Id="rId350" Type="http://schemas.openxmlformats.org/officeDocument/2006/relationships/tags" Target="../tags/tag2464.xml"/><Relationship Id="rId371" Type="http://schemas.openxmlformats.org/officeDocument/2006/relationships/tags" Target="../tags/tag2485.xml"/><Relationship Id="rId4" Type="http://schemas.openxmlformats.org/officeDocument/2006/relationships/tags" Target="../tags/tag2118.xml"/><Relationship Id="rId9" Type="http://schemas.openxmlformats.org/officeDocument/2006/relationships/tags" Target="../tags/tag2123.xml"/><Relationship Id="rId180" Type="http://schemas.openxmlformats.org/officeDocument/2006/relationships/tags" Target="../tags/tag2294.xml"/><Relationship Id="rId210" Type="http://schemas.openxmlformats.org/officeDocument/2006/relationships/tags" Target="../tags/tag2324.xml"/><Relationship Id="rId215" Type="http://schemas.openxmlformats.org/officeDocument/2006/relationships/tags" Target="../tags/tag2329.xml"/><Relationship Id="rId236" Type="http://schemas.openxmlformats.org/officeDocument/2006/relationships/tags" Target="../tags/tag2350.xml"/><Relationship Id="rId257" Type="http://schemas.openxmlformats.org/officeDocument/2006/relationships/tags" Target="../tags/tag2371.xml"/><Relationship Id="rId278" Type="http://schemas.openxmlformats.org/officeDocument/2006/relationships/tags" Target="../tags/tag2392.xml"/><Relationship Id="rId26" Type="http://schemas.openxmlformats.org/officeDocument/2006/relationships/tags" Target="../tags/tag2140.xml"/><Relationship Id="rId231" Type="http://schemas.openxmlformats.org/officeDocument/2006/relationships/tags" Target="../tags/tag2345.xml"/><Relationship Id="rId252" Type="http://schemas.openxmlformats.org/officeDocument/2006/relationships/tags" Target="../tags/tag2366.xml"/><Relationship Id="rId273" Type="http://schemas.openxmlformats.org/officeDocument/2006/relationships/tags" Target="../tags/tag2387.xml"/><Relationship Id="rId294" Type="http://schemas.openxmlformats.org/officeDocument/2006/relationships/tags" Target="../tags/tag2408.xml"/><Relationship Id="rId308" Type="http://schemas.openxmlformats.org/officeDocument/2006/relationships/tags" Target="../tags/tag2422.xml"/><Relationship Id="rId329" Type="http://schemas.openxmlformats.org/officeDocument/2006/relationships/tags" Target="../tags/tag2443.xml"/><Relationship Id="rId47" Type="http://schemas.openxmlformats.org/officeDocument/2006/relationships/tags" Target="../tags/tag2161.xml"/><Relationship Id="rId68" Type="http://schemas.openxmlformats.org/officeDocument/2006/relationships/tags" Target="../tags/tag2182.xml"/><Relationship Id="rId89" Type="http://schemas.openxmlformats.org/officeDocument/2006/relationships/tags" Target="../tags/tag2203.xml"/><Relationship Id="rId112" Type="http://schemas.openxmlformats.org/officeDocument/2006/relationships/tags" Target="../tags/tag2226.xml"/><Relationship Id="rId133" Type="http://schemas.openxmlformats.org/officeDocument/2006/relationships/tags" Target="../tags/tag2247.xml"/><Relationship Id="rId154" Type="http://schemas.openxmlformats.org/officeDocument/2006/relationships/tags" Target="../tags/tag2268.xml"/><Relationship Id="rId175" Type="http://schemas.openxmlformats.org/officeDocument/2006/relationships/tags" Target="../tags/tag2289.xml"/><Relationship Id="rId340" Type="http://schemas.openxmlformats.org/officeDocument/2006/relationships/tags" Target="../tags/tag2454.xml"/><Relationship Id="rId361" Type="http://schemas.openxmlformats.org/officeDocument/2006/relationships/tags" Target="../tags/tag2475.xml"/><Relationship Id="rId196" Type="http://schemas.openxmlformats.org/officeDocument/2006/relationships/tags" Target="../tags/tag2310.xml"/><Relationship Id="rId200" Type="http://schemas.openxmlformats.org/officeDocument/2006/relationships/tags" Target="../tags/tag2314.xml"/><Relationship Id="rId16" Type="http://schemas.openxmlformats.org/officeDocument/2006/relationships/tags" Target="../tags/tag2130.xml"/><Relationship Id="rId221" Type="http://schemas.openxmlformats.org/officeDocument/2006/relationships/tags" Target="../tags/tag2335.xml"/><Relationship Id="rId242" Type="http://schemas.openxmlformats.org/officeDocument/2006/relationships/tags" Target="../tags/tag2356.xml"/><Relationship Id="rId263" Type="http://schemas.openxmlformats.org/officeDocument/2006/relationships/tags" Target="../tags/tag2377.xml"/><Relationship Id="rId284" Type="http://schemas.openxmlformats.org/officeDocument/2006/relationships/tags" Target="../tags/tag2398.xml"/><Relationship Id="rId319" Type="http://schemas.openxmlformats.org/officeDocument/2006/relationships/tags" Target="../tags/tag2433.xml"/><Relationship Id="rId37" Type="http://schemas.openxmlformats.org/officeDocument/2006/relationships/tags" Target="../tags/tag2151.xml"/><Relationship Id="rId58" Type="http://schemas.openxmlformats.org/officeDocument/2006/relationships/tags" Target="../tags/tag2172.xml"/><Relationship Id="rId79" Type="http://schemas.openxmlformats.org/officeDocument/2006/relationships/tags" Target="../tags/tag2193.xml"/><Relationship Id="rId102" Type="http://schemas.openxmlformats.org/officeDocument/2006/relationships/tags" Target="../tags/tag2216.xml"/><Relationship Id="rId123" Type="http://schemas.openxmlformats.org/officeDocument/2006/relationships/tags" Target="../tags/tag2237.xml"/><Relationship Id="rId144" Type="http://schemas.openxmlformats.org/officeDocument/2006/relationships/tags" Target="../tags/tag2258.xml"/><Relationship Id="rId330" Type="http://schemas.openxmlformats.org/officeDocument/2006/relationships/tags" Target="../tags/tag2444.xml"/><Relationship Id="rId90" Type="http://schemas.openxmlformats.org/officeDocument/2006/relationships/tags" Target="../tags/tag2204.xml"/><Relationship Id="rId165" Type="http://schemas.openxmlformats.org/officeDocument/2006/relationships/tags" Target="../tags/tag2279.xml"/><Relationship Id="rId186" Type="http://schemas.openxmlformats.org/officeDocument/2006/relationships/tags" Target="../tags/tag2300.xml"/><Relationship Id="rId351" Type="http://schemas.openxmlformats.org/officeDocument/2006/relationships/tags" Target="../tags/tag2465.xml"/><Relationship Id="rId372" Type="http://schemas.openxmlformats.org/officeDocument/2006/relationships/tags" Target="../tags/tag2486.xml"/><Relationship Id="rId211" Type="http://schemas.openxmlformats.org/officeDocument/2006/relationships/tags" Target="../tags/tag2325.xml"/><Relationship Id="rId232" Type="http://schemas.openxmlformats.org/officeDocument/2006/relationships/tags" Target="../tags/tag2346.xml"/><Relationship Id="rId253" Type="http://schemas.openxmlformats.org/officeDocument/2006/relationships/tags" Target="../tags/tag2367.xml"/><Relationship Id="rId274" Type="http://schemas.openxmlformats.org/officeDocument/2006/relationships/tags" Target="../tags/tag2388.xml"/><Relationship Id="rId295" Type="http://schemas.openxmlformats.org/officeDocument/2006/relationships/tags" Target="../tags/tag2409.xml"/><Relationship Id="rId309" Type="http://schemas.openxmlformats.org/officeDocument/2006/relationships/tags" Target="../tags/tag2423.xml"/><Relationship Id="rId27" Type="http://schemas.openxmlformats.org/officeDocument/2006/relationships/tags" Target="../tags/tag2141.xml"/><Relationship Id="rId48" Type="http://schemas.openxmlformats.org/officeDocument/2006/relationships/tags" Target="../tags/tag2162.xml"/><Relationship Id="rId69" Type="http://schemas.openxmlformats.org/officeDocument/2006/relationships/tags" Target="../tags/tag2183.xml"/><Relationship Id="rId113" Type="http://schemas.openxmlformats.org/officeDocument/2006/relationships/tags" Target="../tags/tag2227.xml"/><Relationship Id="rId134" Type="http://schemas.openxmlformats.org/officeDocument/2006/relationships/tags" Target="../tags/tag2248.xml"/><Relationship Id="rId320" Type="http://schemas.openxmlformats.org/officeDocument/2006/relationships/tags" Target="../tags/tag2434.xml"/><Relationship Id="rId80" Type="http://schemas.openxmlformats.org/officeDocument/2006/relationships/tags" Target="../tags/tag2194.xml"/><Relationship Id="rId155" Type="http://schemas.openxmlformats.org/officeDocument/2006/relationships/tags" Target="../tags/tag2269.xml"/><Relationship Id="rId176" Type="http://schemas.openxmlformats.org/officeDocument/2006/relationships/tags" Target="../tags/tag2290.xml"/><Relationship Id="rId197" Type="http://schemas.openxmlformats.org/officeDocument/2006/relationships/tags" Target="../tags/tag2311.xml"/><Relationship Id="rId341" Type="http://schemas.openxmlformats.org/officeDocument/2006/relationships/tags" Target="../tags/tag2455.xml"/><Relationship Id="rId362" Type="http://schemas.openxmlformats.org/officeDocument/2006/relationships/tags" Target="../tags/tag2476.xml"/><Relationship Id="rId201" Type="http://schemas.openxmlformats.org/officeDocument/2006/relationships/tags" Target="../tags/tag2315.xml"/><Relationship Id="rId222" Type="http://schemas.openxmlformats.org/officeDocument/2006/relationships/tags" Target="../tags/tag2336.xml"/><Relationship Id="rId243" Type="http://schemas.openxmlformats.org/officeDocument/2006/relationships/tags" Target="../tags/tag2357.xml"/><Relationship Id="rId264" Type="http://schemas.openxmlformats.org/officeDocument/2006/relationships/tags" Target="../tags/tag2378.xml"/><Relationship Id="rId285" Type="http://schemas.openxmlformats.org/officeDocument/2006/relationships/tags" Target="../tags/tag2399.xml"/><Relationship Id="rId17" Type="http://schemas.openxmlformats.org/officeDocument/2006/relationships/tags" Target="../tags/tag2131.xml"/><Relationship Id="rId38" Type="http://schemas.openxmlformats.org/officeDocument/2006/relationships/tags" Target="../tags/tag2152.xml"/><Relationship Id="rId59" Type="http://schemas.openxmlformats.org/officeDocument/2006/relationships/tags" Target="../tags/tag2173.xml"/><Relationship Id="rId103" Type="http://schemas.openxmlformats.org/officeDocument/2006/relationships/tags" Target="../tags/tag2217.xml"/><Relationship Id="rId124" Type="http://schemas.openxmlformats.org/officeDocument/2006/relationships/tags" Target="../tags/tag2238.xml"/><Relationship Id="rId310" Type="http://schemas.openxmlformats.org/officeDocument/2006/relationships/tags" Target="../tags/tag2424.xml"/><Relationship Id="rId70" Type="http://schemas.openxmlformats.org/officeDocument/2006/relationships/tags" Target="../tags/tag2184.xml"/><Relationship Id="rId91" Type="http://schemas.openxmlformats.org/officeDocument/2006/relationships/tags" Target="../tags/tag2205.xml"/><Relationship Id="rId145" Type="http://schemas.openxmlformats.org/officeDocument/2006/relationships/tags" Target="../tags/tag2259.xml"/><Relationship Id="rId166" Type="http://schemas.openxmlformats.org/officeDocument/2006/relationships/tags" Target="../tags/tag2280.xml"/><Relationship Id="rId187" Type="http://schemas.openxmlformats.org/officeDocument/2006/relationships/tags" Target="../tags/tag2301.xml"/><Relationship Id="rId331" Type="http://schemas.openxmlformats.org/officeDocument/2006/relationships/tags" Target="../tags/tag2445.xml"/><Relationship Id="rId352" Type="http://schemas.openxmlformats.org/officeDocument/2006/relationships/tags" Target="../tags/tag2466.xml"/><Relationship Id="rId373" Type="http://schemas.openxmlformats.org/officeDocument/2006/relationships/tags" Target="../tags/tag2487.xml"/><Relationship Id="rId1" Type="http://schemas.openxmlformats.org/officeDocument/2006/relationships/themeOverride" Target="../theme/themeOverride33.xml"/><Relationship Id="rId212" Type="http://schemas.openxmlformats.org/officeDocument/2006/relationships/tags" Target="../tags/tag2326.xml"/><Relationship Id="rId233" Type="http://schemas.openxmlformats.org/officeDocument/2006/relationships/tags" Target="../tags/tag2347.xml"/><Relationship Id="rId254" Type="http://schemas.openxmlformats.org/officeDocument/2006/relationships/tags" Target="../tags/tag2368.xml"/><Relationship Id="rId28" Type="http://schemas.openxmlformats.org/officeDocument/2006/relationships/tags" Target="../tags/tag2142.xml"/><Relationship Id="rId49" Type="http://schemas.openxmlformats.org/officeDocument/2006/relationships/tags" Target="../tags/tag2163.xml"/><Relationship Id="rId114" Type="http://schemas.openxmlformats.org/officeDocument/2006/relationships/tags" Target="../tags/tag2228.xml"/><Relationship Id="rId275" Type="http://schemas.openxmlformats.org/officeDocument/2006/relationships/tags" Target="../tags/tag2389.xml"/><Relationship Id="rId296" Type="http://schemas.openxmlformats.org/officeDocument/2006/relationships/tags" Target="../tags/tag2410.xml"/><Relationship Id="rId300" Type="http://schemas.openxmlformats.org/officeDocument/2006/relationships/tags" Target="../tags/tag2414.xml"/><Relationship Id="rId60" Type="http://schemas.openxmlformats.org/officeDocument/2006/relationships/tags" Target="../tags/tag2174.xml"/><Relationship Id="rId81" Type="http://schemas.openxmlformats.org/officeDocument/2006/relationships/tags" Target="../tags/tag2195.xml"/><Relationship Id="rId135" Type="http://schemas.openxmlformats.org/officeDocument/2006/relationships/tags" Target="../tags/tag2249.xml"/><Relationship Id="rId156" Type="http://schemas.openxmlformats.org/officeDocument/2006/relationships/tags" Target="../tags/tag2270.xml"/><Relationship Id="rId177" Type="http://schemas.openxmlformats.org/officeDocument/2006/relationships/tags" Target="../tags/tag2291.xml"/><Relationship Id="rId198" Type="http://schemas.openxmlformats.org/officeDocument/2006/relationships/tags" Target="../tags/tag2312.xml"/><Relationship Id="rId321" Type="http://schemas.openxmlformats.org/officeDocument/2006/relationships/tags" Target="../tags/tag2435.xml"/><Relationship Id="rId342" Type="http://schemas.openxmlformats.org/officeDocument/2006/relationships/tags" Target="../tags/tag2456.xml"/><Relationship Id="rId363" Type="http://schemas.openxmlformats.org/officeDocument/2006/relationships/tags" Target="../tags/tag2477.xml"/><Relationship Id="rId202" Type="http://schemas.openxmlformats.org/officeDocument/2006/relationships/tags" Target="../tags/tag2316.xml"/><Relationship Id="rId223" Type="http://schemas.openxmlformats.org/officeDocument/2006/relationships/tags" Target="../tags/tag2337.xml"/><Relationship Id="rId244" Type="http://schemas.openxmlformats.org/officeDocument/2006/relationships/tags" Target="../tags/tag2358.xml"/><Relationship Id="rId18" Type="http://schemas.openxmlformats.org/officeDocument/2006/relationships/tags" Target="../tags/tag2132.xml"/><Relationship Id="rId39" Type="http://schemas.openxmlformats.org/officeDocument/2006/relationships/tags" Target="../tags/tag2153.xml"/><Relationship Id="rId265" Type="http://schemas.openxmlformats.org/officeDocument/2006/relationships/tags" Target="../tags/tag2379.xml"/><Relationship Id="rId286" Type="http://schemas.openxmlformats.org/officeDocument/2006/relationships/tags" Target="../tags/tag2400.xml"/><Relationship Id="rId50" Type="http://schemas.openxmlformats.org/officeDocument/2006/relationships/tags" Target="../tags/tag2164.xml"/><Relationship Id="rId104" Type="http://schemas.openxmlformats.org/officeDocument/2006/relationships/tags" Target="../tags/tag2218.xml"/><Relationship Id="rId125" Type="http://schemas.openxmlformats.org/officeDocument/2006/relationships/tags" Target="../tags/tag2239.xml"/><Relationship Id="rId146" Type="http://schemas.openxmlformats.org/officeDocument/2006/relationships/tags" Target="../tags/tag2260.xml"/><Relationship Id="rId167" Type="http://schemas.openxmlformats.org/officeDocument/2006/relationships/tags" Target="../tags/tag2281.xml"/><Relationship Id="rId188" Type="http://schemas.openxmlformats.org/officeDocument/2006/relationships/tags" Target="../tags/tag2302.xml"/><Relationship Id="rId311" Type="http://schemas.openxmlformats.org/officeDocument/2006/relationships/tags" Target="../tags/tag2425.xml"/><Relationship Id="rId332" Type="http://schemas.openxmlformats.org/officeDocument/2006/relationships/tags" Target="../tags/tag2446.xml"/><Relationship Id="rId353" Type="http://schemas.openxmlformats.org/officeDocument/2006/relationships/tags" Target="../tags/tag2467.xml"/><Relationship Id="rId374" Type="http://schemas.openxmlformats.org/officeDocument/2006/relationships/slideLayout" Target="../slideLayouts/slideLayout2.xml"/><Relationship Id="rId71" Type="http://schemas.openxmlformats.org/officeDocument/2006/relationships/tags" Target="../tags/tag2185.xml"/><Relationship Id="rId92" Type="http://schemas.openxmlformats.org/officeDocument/2006/relationships/tags" Target="../tags/tag2206.xml"/><Relationship Id="rId213" Type="http://schemas.openxmlformats.org/officeDocument/2006/relationships/tags" Target="../tags/tag2327.xml"/><Relationship Id="rId234" Type="http://schemas.openxmlformats.org/officeDocument/2006/relationships/tags" Target="../tags/tag2348.xml"/><Relationship Id="rId2" Type="http://schemas.openxmlformats.org/officeDocument/2006/relationships/tags" Target="../tags/tag2116.xml"/><Relationship Id="rId29" Type="http://schemas.openxmlformats.org/officeDocument/2006/relationships/tags" Target="../tags/tag2143.xml"/><Relationship Id="rId255" Type="http://schemas.openxmlformats.org/officeDocument/2006/relationships/tags" Target="../tags/tag2369.xml"/><Relationship Id="rId276" Type="http://schemas.openxmlformats.org/officeDocument/2006/relationships/tags" Target="../tags/tag2390.xml"/><Relationship Id="rId297" Type="http://schemas.openxmlformats.org/officeDocument/2006/relationships/tags" Target="../tags/tag2411.xml"/><Relationship Id="rId40" Type="http://schemas.openxmlformats.org/officeDocument/2006/relationships/tags" Target="../tags/tag2154.xml"/><Relationship Id="rId115" Type="http://schemas.openxmlformats.org/officeDocument/2006/relationships/tags" Target="../tags/tag2229.xml"/><Relationship Id="rId136" Type="http://schemas.openxmlformats.org/officeDocument/2006/relationships/tags" Target="../tags/tag2250.xml"/><Relationship Id="rId157" Type="http://schemas.openxmlformats.org/officeDocument/2006/relationships/tags" Target="../tags/tag2271.xml"/><Relationship Id="rId178" Type="http://schemas.openxmlformats.org/officeDocument/2006/relationships/tags" Target="../tags/tag2292.xml"/><Relationship Id="rId301" Type="http://schemas.openxmlformats.org/officeDocument/2006/relationships/tags" Target="../tags/tag2415.xml"/><Relationship Id="rId322" Type="http://schemas.openxmlformats.org/officeDocument/2006/relationships/tags" Target="../tags/tag2436.xml"/><Relationship Id="rId343" Type="http://schemas.openxmlformats.org/officeDocument/2006/relationships/tags" Target="../tags/tag2457.xml"/><Relationship Id="rId364" Type="http://schemas.openxmlformats.org/officeDocument/2006/relationships/tags" Target="../tags/tag2478.xml"/><Relationship Id="rId61" Type="http://schemas.openxmlformats.org/officeDocument/2006/relationships/tags" Target="../tags/tag2175.xml"/><Relationship Id="rId82" Type="http://schemas.openxmlformats.org/officeDocument/2006/relationships/tags" Target="../tags/tag2196.xml"/><Relationship Id="rId199" Type="http://schemas.openxmlformats.org/officeDocument/2006/relationships/tags" Target="../tags/tag2313.xml"/><Relationship Id="rId203" Type="http://schemas.openxmlformats.org/officeDocument/2006/relationships/tags" Target="../tags/tag2317.xml"/><Relationship Id="rId19" Type="http://schemas.openxmlformats.org/officeDocument/2006/relationships/tags" Target="../tags/tag2133.xml"/><Relationship Id="rId224" Type="http://schemas.openxmlformats.org/officeDocument/2006/relationships/tags" Target="../tags/tag2338.xml"/><Relationship Id="rId245" Type="http://schemas.openxmlformats.org/officeDocument/2006/relationships/tags" Target="../tags/tag2359.xml"/><Relationship Id="rId266" Type="http://schemas.openxmlformats.org/officeDocument/2006/relationships/tags" Target="../tags/tag2380.xml"/><Relationship Id="rId287" Type="http://schemas.openxmlformats.org/officeDocument/2006/relationships/tags" Target="../tags/tag2401.xml"/><Relationship Id="rId30" Type="http://schemas.openxmlformats.org/officeDocument/2006/relationships/tags" Target="../tags/tag2144.xml"/><Relationship Id="rId105" Type="http://schemas.openxmlformats.org/officeDocument/2006/relationships/tags" Target="../tags/tag2219.xml"/><Relationship Id="rId126" Type="http://schemas.openxmlformats.org/officeDocument/2006/relationships/tags" Target="../tags/tag2240.xml"/><Relationship Id="rId147" Type="http://schemas.openxmlformats.org/officeDocument/2006/relationships/tags" Target="../tags/tag2261.xml"/><Relationship Id="rId168" Type="http://schemas.openxmlformats.org/officeDocument/2006/relationships/tags" Target="../tags/tag2282.xml"/><Relationship Id="rId312" Type="http://schemas.openxmlformats.org/officeDocument/2006/relationships/tags" Target="../tags/tag2426.xml"/><Relationship Id="rId333" Type="http://schemas.openxmlformats.org/officeDocument/2006/relationships/tags" Target="../tags/tag2447.xml"/><Relationship Id="rId354" Type="http://schemas.openxmlformats.org/officeDocument/2006/relationships/tags" Target="../tags/tag2468.xml"/><Relationship Id="rId51" Type="http://schemas.openxmlformats.org/officeDocument/2006/relationships/tags" Target="../tags/tag2165.xml"/><Relationship Id="rId72" Type="http://schemas.openxmlformats.org/officeDocument/2006/relationships/tags" Target="../tags/tag2186.xml"/><Relationship Id="rId93" Type="http://schemas.openxmlformats.org/officeDocument/2006/relationships/tags" Target="../tags/tag2207.xml"/><Relationship Id="rId189" Type="http://schemas.openxmlformats.org/officeDocument/2006/relationships/tags" Target="../tags/tag2303.xml"/><Relationship Id="rId375" Type="http://schemas.openxmlformats.org/officeDocument/2006/relationships/notesSlide" Target="../notesSlides/notesSlide3.xml"/><Relationship Id="rId3" Type="http://schemas.openxmlformats.org/officeDocument/2006/relationships/tags" Target="../tags/tag2117.xml"/><Relationship Id="rId214" Type="http://schemas.openxmlformats.org/officeDocument/2006/relationships/tags" Target="../tags/tag2328.xml"/><Relationship Id="rId235" Type="http://schemas.openxmlformats.org/officeDocument/2006/relationships/tags" Target="../tags/tag2349.xml"/><Relationship Id="rId256" Type="http://schemas.openxmlformats.org/officeDocument/2006/relationships/tags" Target="../tags/tag2370.xml"/><Relationship Id="rId277" Type="http://schemas.openxmlformats.org/officeDocument/2006/relationships/tags" Target="../tags/tag2391.xml"/><Relationship Id="rId298" Type="http://schemas.openxmlformats.org/officeDocument/2006/relationships/tags" Target="../tags/tag2412.xml"/><Relationship Id="rId116" Type="http://schemas.openxmlformats.org/officeDocument/2006/relationships/tags" Target="../tags/tag2230.xml"/><Relationship Id="rId137" Type="http://schemas.openxmlformats.org/officeDocument/2006/relationships/tags" Target="../tags/tag2251.xml"/><Relationship Id="rId158" Type="http://schemas.openxmlformats.org/officeDocument/2006/relationships/tags" Target="../tags/tag2272.xml"/><Relationship Id="rId302" Type="http://schemas.openxmlformats.org/officeDocument/2006/relationships/tags" Target="../tags/tag2416.xml"/><Relationship Id="rId323" Type="http://schemas.openxmlformats.org/officeDocument/2006/relationships/tags" Target="../tags/tag2437.xml"/><Relationship Id="rId344" Type="http://schemas.openxmlformats.org/officeDocument/2006/relationships/tags" Target="../tags/tag2458.xml"/><Relationship Id="rId20" Type="http://schemas.openxmlformats.org/officeDocument/2006/relationships/tags" Target="../tags/tag2134.xml"/><Relationship Id="rId41" Type="http://schemas.openxmlformats.org/officeDocument/2006/relationships/tags" Target="../tags/tag2155.xml"/><Relationship Id="rId62" Type="http://schemas.openxmlformats.org/officeDocument/2006/relationships/tags" Target="../tags/tag2176.xml"/><Relationship Id="rId83" Type="http://schemas.openxmlformats.org/officeDocument/2006/relationships/tags" Target="../tags/tag2197.xml"/><Relationship Id="rId179" Type="http://schemas.openxmlformats.org/officeDocument/2006/relationships/tags" Target="../tags/tag2293.xml"/><Relationship Id="rId365" Type="http://schemas.openxmlformats.org/officeDocument/2006/relationships/tags" Target="../tags/tag2479.xml"/><Relationship Id="rId190" Type="http://schemas.openxmlformats.org/officeDocument/2006/relationships/tags" Target="../tags/tag2304.xml"/><Relationship Id="rId204" Type="http://schemas.openxmlformats.org/officeDocument/2006/relationships/tags" Target="../tags/tag2318.xml"/><Relationship Id="rId225" Type="http://schemas.openxmlformats.org/officeDocument/2006/relationships/tags" Target="../tags/tag2339.xml"/><Relationship Id="rId246" Type="http://schemas.openxmlformats.org/officeDocument/2006/relationships/tags" Target="../tags/tag2360.xml"/><Relationship Id="rId267" Type="http://schemas.openxmlformats.org/officeDocument/2006/relationships/tags" Target="../tags/tag2381.xml"/><Relationship Id="rId288" Type="http://schemas.openxmlformats.org/officeDocument/2006/relationships/tags" Target="../tags/tag2402.xml"/><Relationship Id="rId106" Type="http://schemas.openxmlformats.org/officeDocument/2006/relationships/tags" Target="../tags/tag2220.xml"/><Relationship Id="rId127" Type="http://schemas.openxmlformats.org/officeDocument/2006/relationships/tags" Target="../tags/tag2241.xml"/><Relationship Id="rId313" Type="http://schemas.openxmlformats.org/officeDocument/2006/relationships/tags" Target="../tags/tag2427.xml"/><Relationship Id="rId10" Type="http://schemas.openxmlformats.org/officeDocument/2006/relationships/tags" Target="../tags/tag2124.xml"/><Relationship Id="rId31" Type="http://schemas.openxmlformats.org/officeDocument/2006/relationships/tags" Target="../tags/tag2145.xml"/><Relationship Id="rId52" Type="http://schemas.openxmlformats.org/officeDocument/2006/relationships/tags" Target="../tags/tag2166.xml"/><Relationship Id="rId73" Type="http://schemas.openxmlformats.org/officeDocument/2006/relationships/tags" Target="../tags/tag2187.xml"/><Relationship Id="rId94" Type="http://schemas.openxmlformats.org/officeDocument/2006/relationships/tags" Target="../tags/tag2208.xml"/><Relationship Id="rId148" Type="http://schemas.openxmlformats.org/officeDocument/2006/relationships/tags" Target="../tags/tag2262.xml"/><Relationship Id="rId169" Type="http://schemas.openxmlformats.org/officeDocument/2006/relationships/tags" Target="../tags/tag2283.xml"/><Relationship Id="rId334" Type="http://schemas.openxmlformats.org/officeDocument/2006/relationships/tags" Target="../tags/tag2448.xml"/><Relationship Id="rId355" Type="http://schemas.openxmlformats.org/officeDocument/2006/relationships/tags" Target="../tags/tag2469.xml"/><Relationship Id="rId376" Type="http://schemas.openxmlformats.org/officeDocument/2006/relationships/image" Target="../media/image4.png"/></Relationships>
</file>

<file path=ppt/slides/_rels/slide54.xml.rels><?xml version="1.0" encoding="UTF-8" standalone="yes"?>
<Relationships xmlns="http://schemas.openxmlformats.org/package/2006/relationships"><Relationship Id="rId117" Type="http://schemas.openxmlformats.org/officeDocument/2006/relationships/tags" Target="../tags/tag2603.xml"/><Relationship Id="rId299" Type="http://schemas.openxmlformats.org/officeDocument/2006/relationships/tags" Target="../tags/tag2785.xml"/><Relationship Id="rId21" Type="http://schemas.openxmlformats.org/officeDocument/2006/relationships/tags" Target="../tags/tag2507.xml"/><Relationship Id="rId63" Type="http://schemas.openxmlformats.org/officeDocument/2006/relationships/tags" Target="../tags/tag2549.xml"/><Relationship Id="rId159" Type="http://schemas.openxmlformats.org/officeDocument/2006/relationships/tags" Target="../tags/tag2645.xml"/><Relationship Id="rId324" Type="http://schemas.openxmlformats.org/officeDocument/2006/relationships/tags" Target="../tags/tag2810.xml"/><Relationship Id="rId366" Type="http://schemas.openxmlformats.org/officeDocument/2006/relationships/tags" Target="../tags/tag2852.xml"/><Relationship Id="rId170" Type="http://schemas.openxmlformats.org/officeDocument/2006/relationships/tags" Target="../tags/tag2656.xml"/><Relationship Id="rId226" Type="http://schemas.openxmlformats.org/officeDocument/2006/relationships/tags" Target="../tags/tag2712.xml"/><Relationship Id="rId107" Type="http://schemas.openxmlformats.org/officeDocument/2006/relationships/tags" Target="../tags/tag2593.xml"/><Relationship Id="rId268" Type="http://schemas.openxmlformats.org/officeDocument/2006/relationships/tags" Target="../tags/tag2754.xml"/><Relationship Id="rId289" Type="http://schemas.openxmlformats.org/officeDocument/2006/relationships/tags" Target="../tags/tag2775.xml"/><Relationship Id="rId11" Type="http://schemas.openxmlformats.org/officeDocument/2006/relationships/tags" Target="../tags/tag2497.xml"/><Relationship Id="rId32" Type="http://schemas.openxmlformats.org/officeDocument/2006/relationships/tags" Target="../tags/tag2518.xml"/><Relationship Id="rId53" Type="http://schemas.openxmlformats.org/officeDocument/2006/relationships/tags" Target="../tags/tag2539.xml"/><Relationship Id="rId74" Type="http://schemas.openxmlformats.org/officeDocument/2006/relationships/tags" Target="../tags/tag2560.xml"/><Relationship Id="rId128" Type="http://schemas.openxmlformats.org/officeDocument/2006/relationships/tags" Target="../tags/tag2614.xml"/><Relationship Id="rId149" Type="http://schemas.openxmlformats.org/officeDocument/2006/relationships/tags" Target="../tags/tag2635.xml"/><Relationship Id="rId314" Type="http://schemas.openxmlformats.org/officeDocument/2006/relationships/tags" Target="../tags/tag2800.xml"/><Relationship Id="rId335" Type="http://schemas.openxmlformats.org/officeDocument/2006/relationships/tags" Target="../tags/tag2821.xml"/><Relationship Id="rId356" Type="http://schemas.openxmlformats.org/officeDocument/2006/relationships/tags" Target="../tags/tag2842.xml"/><Relationship Id="rId377" Type="http://schemas.openxmlformats.org/officeDocument/2006/relationships/tags" Target="../tags/tag2863.xml"/><Relationship Id="rId398" Type="http://schemas.openxmlformats.org/officeDocument/2006/relationships/notesSlide" Target="../notesSlides/notesSlide4.xml"/><Relationship Id="rId5" Type="http://schemas.openxmlformats.org/officeDocument/2006/relationships/tags" Target="../tags/tag2491.xml"/><Relationship Id="rId95" Type="http://schemas.openxmlformats.org/officeDocument/2006/relationships/tags" Target="../tags/tag2581.xml"/><Relationship Id="rId160" Type="http://schemas.openxmlformats.org/officeDocument/2006/relationships/tags" Target="../tags/tag2646.xml"/><Relationship Id="rId181" Type="http://schemas.openxmlformats.org/officeDocument/2006/relationships/tags" Target="../tags/tag2667.xml"/><Relationship Id="rId216" Type="http://schemas.openxmlformats.org/officeDocument/2006/relationships/tags" Target="../tags/tag2702.xml"/><Relationship Id="rId237" Type="http://schemas.openxmlformats.org/officeDocument/2006/relationships/tags" Target="../tags/tag2723.xml"/><Relationship Id="rId258" Type="http://schemas.openxmlformats.org/officeDocument/2006/relationships/tags" Target="../tags/tag2744.xml"/><Relationship Id="rId279" Type="http://schemas.openxmlformats.org/officeDocument/2006/relationships/tags" Target="../tags/tag2765.xml"/><Relationship Id="rId22" Type="http://schemas.openxmlformats.org/officeDocument/2006/relationships/tags" Target="../tags/tag2508.xml"/><Relationship Id="rId43" Type="http://schemas.openxmlformats.org/officeDocument/2006/relationships/tags" Target="../tags/tag2529.xml"/><Relationship Id="rId64" Type="http://schemas.openxmlformats.org/officeDocument/2006/relationships/tags" Target="../tags/tag2550.xml"/><Relationship Id="rId118" Type="http://schemas.openxmlformats.org/officeDocument/2006/relationships/tags" Target="../tags/tag2604.xml"/><Relationship Id="rId139" Type="http://schemas.openxmlformats.org/officeDocument/2006/relationships/tags" Target="../tags/tag2625.xml"/><Relationship Id="rId290" Type="http://schemas.openxmlformats.org/officeDocument/2006/relationships/tags" Target="../tags/tag2776.xml"/><Relationship Id="rId304" Type="http://schemas.openxmlformats.org/officeDocument/2006/relationships/tags" Target="../tags/tag2790.xml"/><Relationship Id="rId325" Type="http://schemas.openxmlformats.org/officeDocument/2006/relationships/tags" Target="../tags/tag2811.xml"/><Relationship Id="rId346" Type="http://schemas.openxmlformats.org/officeDocument/2006/relationships/tags" Target="../tags/tag2832.xml"/><Relationship Id="rId367" Type="http://schemas.openxmlformats.org/officeDocument/2006/relationships/tags" Target="../tags/tag2853.xml"/><Relationship Id="rId388" Type="http://schemas.openxmlformats.org/officeDocument/2006/relationships/tags" Target="../tags/tag2874.xml"/><Relationship Id="rId85" Type="http://schemas.openxmlformats.org/officeDocument/2006/relationships/tags" Target="../tags/tag2571.xml"/><Relationship Id="rId150" Type="http://schemas.openxmlformats.org/officeDocument/2006/relationships/tags" Target="../tags/tag2636.xml"/><Relationship Id="rId171" Type="http://schemas.openxmlformats.org/officeDocument/2006/relationships/tags" Target="../tags/tag2657.xml"/><Relationship Id="rId192" Type="http://schemas.openxmlformats.org/officeDocument/2006/relationships/tags" Target="../tags/tag2678.xml"/><Relationship Id="rId206" Type="http://schemas.openxmlformats.org/officeDocument/2006/relationships/tags" Target="../tags/tag2692.xml"/><Relationship Id="rId227" Type="http://schemas.openxmlformats.org/officeDocument/2006/relationships/tags" Target="../tags/tag2713.xml"/><Relationship Id="rId248" Type="http://schemas.openxmlformats.org/officeDocument/2006/relationships/tags" Target="../tags/tag2734.xml"/><Relationship Id="rId269" Type="http://schemas.openxmlformats.org/officeDocument/2006/relationships/tags" Target="../tags/tag2755.xml"/><Relationship Id="rId12" Type="http://schemas.openxmlformats.org/officeDocument/2006/relationships/tags" Target="../tags/tag2498.xml"/><Relationship Id="rId33" Type="http://schemas.openxmlformats.org/officeDocument/2006/relationships/tags" Target="../tags/tag2519.xml"/><Relationship Id="rId108" Type="http://schemas.openxmlformats.org/officeDocument/2006/relationships/tags" Target="../tags/tag2594.xml"/><Relationship Id="rId129" Type="http://schemas.openxmlformats.org/officeDocument/2006/relationships/tags" Target="../tags/tag2615.xml"/><Relationship Id="rId280" Type="http://schemas.openxmlformats.org/officeDocument/2006/relationships/tags" Target="../tags/tag2766.xml"/><Relationship Id="rId315" Type="http://schemas.openxmlformats.org/officeDocument/2006/relationships/tags" Target="../tags/tag2801.xml"/><Relationship Id="rId336" Type="http://schemas.openxmlformats.org/officeDocument/2006/relationships/tags" Target="../tags/tag2822.xml"/><Relationship Id="rId357" Type="http://schemas.openxmlformats.org/officeDocument/2006/relationships/tags" Target="../tags/tag2843.xml"/><Relationship Id="rId54" Type="http://schemas.openxmlformats.org/officeDocument/2006/relationships/tags" Target="../tags/tag2540.xml"/><Relationship Id="rId75" Type="http://schemas.openxmlformats.org/officeDocument/2006/relationships/tags" Target="../tags/tag2561.xml"/><Relationship Id="rId96" Type="http://schemas.openxmlformats.org/officeDocument/2006/relationships/tags" Target="../tags/tag2582.xml"/><Relationship Id="rId140" Type="http://schemas.openxmlformats.org/officeDocument/2006/relationships/tags" Target="../tags/tag2626.xml"/><Relationship Id="rId161" Type="http://schemas.openxmlformats.org/officeDocument/2006/relationships/tags" Target="../tags/tag2647.xml"/><Relationship Id="rId182" Type="http://schemas.openxmlformats.org/officeDocument/2006/relationships/tags" Target="../tags/tag2668.xml"/><Relationship Id="rId217" Type="http://schemas.openxmlformats.org/officeDocument/2006/relationships/tags" Target="../tags/tag2703.xml"/><Relationship Id="rId378" Type="http://schemas.openxmlformats.org/officeDocument/2006/relationships/tags" Target="../tags/tag2864.xml"/><Relationship Id="rId399" Type="http://schemas.openxmlformats.org/officeDocument/2006/relationships/image" Target="../media/image4.png"/><Relationship Id="rId6" Type="http://schemas.openxmlformats.org/officeDocument/2006/relationships/tags" Target="../tags/tag2492.xml"/><Relationship Id="rId238" Type="http://schemas.openxmlformats.org/officeDocument/2006/relationships/tags" Target="../tags/tag2724.xml"/><Relationship Id="rId259" Type="http://schemas.openxmlformats.org/officeDocument/2006/relationships/tags" Target="../tags/tag2745.xml"/><Relationship Id="rId23" Type="http://schemas.openxmlformats.org/officeDocument/2006/relationships/tags" Target="../tags/tag2509.xml"/><Relationship Id="rId119" Type="http://schemas.openxmlformats.org/officeDocument/2006/relationships/tags" Target="../tags/tag2605.xml"/><Relationship Id="rId270" Type="http://schemas.openxmlformats.org/officeDocument/2006/relationships/tags" Target="../tags/tag2756.xml"/><Relationship Id="rId291" Type="http://schemas.openxmlformats.org/officeDocument/2006/relationships/tags" Target="../tags/tag2777.xml"/><Relationship Id="rId305" Type="http://schemas.openxmlformats.org/officeDocument/2006/relationships/tags" Target="../tags/tag2791.xml"/><Relationship Id="rId326" Type="http://schemas.openxmlformats.org/officeDocument/2006/relationships/tags" Target="../tags/tag2812.xml"/><Relationship Id="rId347" Type="http://schemas.openxmlformats.org/officeDocument/2006/relationships/tags" Target="../tags/tag2833.xml"/><Relationship Id="rId44" Type="http://schemas.openxmlformats.org/officeDocument/2006/relationships/tags" Target="../tags/tag2530.xml"/><Relationship Id="rId65" Type="http://schemas.openxmlformats.org/officeDocument/2006/relationships/tags" Target="../tags/tag2551.xml"/><Relationship Id="rId86" Type="http://schemas.openxmlformats.org/officeDocument/2006/relationships/tags" Target="../tags/tag2572.xml"/><Relationship Id="rId130" Type="http://schemas.openxmlformats.org/officeDocument/2006/relationships/tags" Target="../tags/tag2616.xml"/><Relationship Id="rId151" Type="http://schemas.openxmlformats.org/officeDocument/2006/relationships/tags" Target="../tags/tag2637.xml"/><Relationship Id="rId368" Type="http://schemas.openxmlformats.org/officeDocument/2006/relationships/tags" Target="../tags/tag2854.xml"/><Relationship Id="rId389" Type="http://schemas.openxmlformats.org/officeDocument/2006/relationships/tags" Target="../tags/tag2875.xml"/><Relationship Id="rId172" Type="http://schemas.openxmlformats.org/officeDocument/2006/relationships/tags" Target="../tags/tag2658.xml"/><Relationship Id="rId193" Type="http://schemas.openxmlformats.org/officeDocument/2006/relationships/tags" Target="../tags/tag2679.xml"/><Relationship Id="rId207" Type="http://schemas.openxmlformats.org/officeDocument/2006/relationships/tags" Target="../tags/tag2693.xml"/><Relationship Id="rId228" Type="http://schemas.openxmlformats.org/officeDocument/2006/relationships/tags" Target="../tags/tag2714.xml"/><Relationship Id="rId249" Type="http://schemas.openxmlformats.org/officeDocument/2006/relationships/tags" Target="../tags/tag2735.xml"/><Relationship Id="rId13" Type="http://schemas.openxmlformats.org/officeDocument/2006/relationships/tags" Target="../tags/tag2499.xml"/><Relationship Id="rId109" Type="http://schemas.openxmlformats.org/officeDocument/2006/relationships/tags" Target="../tags/tag2595.xml"/><Relationship Id="rId260" Type="http://schemas.openxmlformats.org/officeDocument/2006/relationships/tags" Target="../tags/tag2746.xml"/><Relationship Id="rId281" Type="http://schemas.openxmlformats.org/officeDocument/2006/relationships/tags" Target="../tags/tag2767.xml"/><Relationship Id="rId316" Type="http://schemas.openxmlformats.org/officeDocument/2006/relationships/tags" Target="../tags/tag2802.xml"/><Relationship Id="rId337" Type="http://schemas.openxmlformats.org/officeDocument/2006/relationships/tags" Target="../tags/tag2823.xml"/><Relationship Id="rId34" Type="http://schemas.openxmlformats.org/officeDocument/2006/relationships/tags" Target="../tags/tag2520.xml"/><Relationship Id="rId55" Type="http://schemas.openxmlformats.org/officeDocument/2006/relationships/tags" Target="../tags/tag2541.xml"/><Relationship Id="rId76" Type="http://schemas.openxmlformats.org/officeDocument/2006/relationships/tags" Target="../tags/tag2562.xml"/><Relationship Id="rId97" Type="http://schemas.openxmlformats.org/officeDocument/2006/relationships/tags" Target="../tags/tag2583.xml"/><Relationship Id="rId120" Type="http://schemas.openxmlformats.org/officeDocument/2006/relationships/tags" Target="../tags/tag2606.xml"/><Relationship Id="rId141" Type="http://schemas.openxmlformats.org/officeDocument/2006/relationships/tags" Target="../tags/tag2627.xml"/><Relationship Id="rId358" Type="http://schemas.openxmlformats.org/officeDocument/2006/relationships/tags" Target="../tags/tag2844.xml"/><Relationship Id="rId379" Type="http://schemas.openxmlformats.org/officeDocument/2006/relationships/tags" Target="../tags/tag2865.xml"/><Relationship Id="rId7" Type="http://schemas.openxmlformats.org/officeDocument/2006/relationships/tags" Target="../tags/tag2493.xml"/><Relationship Id="rId162" Type="http://schemas.openxmlformats.org/officeDocument/2006/relationships/tags" Target="../tags/tag2648.xml"/><Relationship Id="rId183" Type="http://schemas.openxmlformats.org/officeDocument/2006/relationships/tags" Target="../tags/tag2669.xml"/><Relationship Id="rId218" Type="http://schemas.openxmlformats.org/officeDocument/2006/relationships/tags" Target="../tags/tag2704.xml"/><Relationship Id="rId239" Type="http://schemas.openxmlformats.org/officeDocument/2006/relationships/tags" Target="../tags/tag2725.xml"/><Relationship Id="rId390" Type="http://schemas.openxmlformats.org/officeDocument/2006/relationships/tags" Target="../tags/tag2876.xml"/><Relationship Id="rId250" Type="http://schemas.openxmlformats.org/officeDocument/2006/relationships/tags" Target="../tags/tag2736.xml"/><Relationship Id="rId271" Type="http://schemas.openxmlformats.org/officeDocument/2006/relationships/tags" Target="../tags/tag2757.xml"/><Relationship Id="rId292" Type="http://schemas.openxmlformats.org/officeDocument/2006/relationships/tags" Target="../tags/tag2778.xml"/><Relationship Id="rId306" Type="http://schemas.openxmlformats.org/officeDocument/2006/relationships/tags" Target="../tags/tag2792.xml"/><Relationship Id="rId24" Type="http://schemas.openxmlformats.org/officeDocument/2006/relationships/tags" Target="../tags/tag2510.xml"/><Relationship Id="rId45" Type="http://schemas.openxmlformats.org/officeDocument/2006/relationships/tags" Target="../tags/tag2531.xml"/><Relationship Id="rId66" Type="http://schemas.openxmlformats.org/officeDocument/2006/relationships/tags" Target="../tags/tag2552.xml"/><Relationship Id="rId87" Type="http://schemas.openxmlformats.org/officeDocument/2006/relationships/tags" Target="../tags/tag2573.xml"/><Relationship Id="rId110" Type="http://schemas.openxmlformats.org/officeDocument/2006/relationships/tags" Target="../tags/tag2596.xml"/><Relationship Id="rId131" Type="http://schemas.openxmlformats.org/officeDocument/2006/relationships/tags" Target="../tags/tag2617.xml"/><Relationship Id="rId327" Type="http://schemas.openxmlformats.org/officeDocument/2006/relationships/tags" Target="../tags/tag2813.xml"/><Relationship Id="rId348" Type="http://schemas.openxmlformats.org/officeDocument/2006/relationships/tags" Target="../tags/tag2834.xml"/><Relationship Id="rId369" Type="http://schemas.openxmlformats.org/officeDocument/2006/relationships/tags" Target="../tags/tag2855.xml"/><Relationship Id="rId152" Type="http://schemas.openxmlformats.org/officeDocument/2006/relationships/tags" Target="../tags/tag2638.xml"/><Relationship Id="rId173" Type="http://schemas.openxmlformats.org/officeDocument/2006/relationships/tags" Target="../tags/tag2659.xml"/><Relationship Id="rId194" Type="http://schemas.openxmlformats.org/officeDocument/2006/relationships/tags" Target="../tags/tag2680.xml"/><Relationship Id="rId208" Type="http://schemas.openxmlformats.org/officeDocument/2006/relationships/tags" Target="../tags/tag2694.xml"/><Relationship Id="rId229" Type="http://schemas.openxmlformats.org/officeDocument/2006/relationships/tags" Target="../tags/tag2715.xml"/><Relationship Id="rId380" Type="http://schemas.openxmlformats.org/officeDocument/2006/relationships/tags" Target="../tags/tag2866.xml"/><Relationship Id="rId240" Type="http://schemas.openxmlformats.org/officeDocument/2006/relationships/tags" Target="../tags/tag2726.xml"/><Relationship Id="rId261" Type="http://schemas.openxmlformats.org/officeDocument/2006/relationships/tags" Target="../tags/tag2747.xml"/><Relationship Id="rId14" Type="http://schemas.openxmlformats.org/officeDocument/2006/relationships/tags" Target="../tags/tag2500.xml"/><Relationship Id="rId35" Type="http://schemas.openxmlformats.org/officeDocument/2006/relationships/tags" Target="../tags/tag2521.xml"/><Relationship Id="rId56" Type="http://schemas.openxmlformats.org/officeDocument/2006/relationships/tags" Target="../tags/tag2542.xml"/><Relationship Id="rId77" Type="http://schemas.openxmlformats.org/officeDocument/2006/relationships/tags" Target="../tags/tag2563.xml"/><Relationship Id="rId100" Type="http://schemas.openxmlformats.org/officeDocument/2006/relationships/tags" Target="../tags/tag2586.xml"/><Relationship Id="rId282" Type="http://schemas.openxmlformats.org/officeDocument/2006/relationships/tags" Target="../tags/tag2768.xml"/><Relationship Id="rId317" Type="http://schemas.openxmlformats.org/officeDocument/2006/relationships/tags" Target="../tags/tag2803.xml"/><Relationship Id="rId338" Type="http://schemas.openxmlformats.org/officeDocument/2006/relationships/tags" Target="../tags/tag2824.xml"/><Relationship Id="rId359" Type="http://schemas.openxmlformats.org/officeDocument/2006/relationships/tags" Target="../tags/tag2845.xml"/><Relationship Id="rId8" Type="http://schemas.openxmlformats.org/officeDocument/2006/relationships/tags" Target="../tags/tag2494.xml"/><Relationship Id="rId98" Type="http://schemas.openxmlformats.org/officeDocument/2006/relationships/tags" Target="../tags/tag2584.xml"/><Relationship Id="rId121" Type="http://schemas.openxmlformats.org/officeDocument/2006/relationships/tags" Target="../tags/tag2607.xml"/><Relationship Id="rId142" Type="http://schemas.openxmlformats.org/officeDocument/2006/relationships/tags" Target="../tags/tag2628.xml"/><Relationship Id="rId163" Type="http://schemas.openxmlformats.org/officeDocument/2006/relationships/tags" Target="../tags/tag2649.xml"/><Relationship Id="rId184" Type="http://schemas.openxmlformats.org/officeDocument/2006/relationships/tags" Target="../tags/tag2670.xml"/><Relationship Id="rId219" Type="http://schemas.openxmlformats.org/officeDocument/2006/relationships/tags" Target="../tags/tag2705.xml"/><Relationship Id="rId370" Type="http://schemas.openxmlformats.org/officeDocument/2006/relationships/tags" Target="../tags/tag2856.xml"/><Relationship Id="rId391" Type="http://schemas.openxmlformats.org/officeDocument/2006/relationships/tags" Target="../tags/tag2877.xml"/><Relationship Id="rId230" Type="http://schemas.openxmlformats.org/officeDocument/2006/relationships/tags" Target="../tags/tag2716.xml"/><Relationship Id="rId251" Type="http://schemas.openxmlformats.org/officeDocument/2006/relationships/tags" Target="../tags/tag2737.xml"/><Relationship Id="rId25" Type="http://schemas.openxmlformats.org/officeDocument/2006/relationships/tags" Target="../tags/tag2511.xml"/><Relationship Id="rId46" Type="http://schemas.openxmlformats.org/officeDocument/2006/relationships/tags" Target="../tags/tag2532.xml"/><Relationship Id="rId67" Type="http://schemas.openxmlformats.org/officeDocument/2006/relationships/tags" Target="../tags/tag2553.xml"/><Relationship Id="rId272" Type="http://schemas.openxmlformats.org/officeDocument/2006/relationships/tags" Target="../tags/tag2758.xml"/><Relationship Id="rId293" Type="http://schemas.openxmlformats.org/officeDocument/2006/relationships/tags" Target="../tags/tag2779.xml"/><Relationship Id="rId307" Type="http://schemas.openxmlformats.org/officeDocument/2006/relationships/tags" Target="../tags/tag2793.xml"/><Relationship Id="rId328" Type="http://schemas.openxmlformats.org/officeDocument/2006/relationships/tags" Target="../tags/tag2814.xml"/><Relationship Id="rId349" Type="http://schemas.openxmlformats.org/officeDocument/2006/relationships/tags" Target="../tags/tag2835.xml"/><Relationship Id="rId88" Type="http://schemas.openxmlformats.org/officeDocument/2006/relationships/tags" Target="../tags/tag2574.xml"/><Relationship Id="rId111" Type="http://schemas.openxmlformats.org/officeDocument/2006/relationships/tags" Target="../tags/tag2597.xml"/><Relationship Id="rId132" Type="http://schemas.openxmlformats.org/officeDocument/2006/relationships/tags" Target="../tags/tag2618.xml"/><Relationship Id="rId153" Type="http://schemas.openxmlformats.org/officeDocument/2006/relationships/tags" Target="../tags/tag2639.xml"/><Relationship Id="rId174" Type="http://schemas.openxmlformats.org/officeDocument/2006/relationships/tags" Target="../tags/tag2660.xml"/><Relationship Id="rId195" Type="http://schemas.openxmlformats.org/officeDocument/2006/relationships/tags" Target="../tags/tag2681.xml"/><Relationship Id="rId209" Type="http://schemas.openxmlformats.org/officeDocument/2006/relationships/tags" Target="../tags/tag2695.xml"/><Relationship Id="rId360" Type="http://schemas.openxmlformats.org/officeDocument/2006/relationships/tags" Target="../tags/tag2846.xml"/><Relationship Id="rId381" Type="http://schemas.openxmlformats.org/officeDocument/2006/relationships/tags" Target="../tags/tag2867.xml"/><Relationship Id="rId220" Type="http://schemas.openxmlformats.org/officeDocument/2006/relationships/tags" Target="../tags/tag2706.xml"/><Relationship Id="rId241" Type="http://schemas.openxmlformats.org/officeDocument/2006/relationships/tags" Target="../tags/tag2727.xml"/><Relationship Id="rId15" Type="http://schemas.openxmlformats.org/officeDocument/2006/relationships/tags" Target="../tags/tag2501.xml"/><Relationship Id="rId36" Type="http://schemas.openxmlformats.org/officeDocument/2006/relationships/tags" Target="../tags/tag2522.xml"/><Relationship Id="rId57" Type="http://schemas.openxmlformats.org/officeDocument/2006/relationships/tags" Target="../tags/tag2543.xml"/><Relationship Id="rId262" Type="http://schemas.openxmlformats.org/officeDocument/2006/relationships/tags" Target="../tags/tag2748.xml"/><Relationship Id="rId283" Type="http://schemas.openxmlformats.org/officeDocument/2006/relationships/tags" Target="../tags/tag2769.xml"/><Relationship Id="rId318" Type="http://schemas.openxmlformats.org/officeDocument/2006/relationships/tags" Target="../tags/tag2804.xml"/><Relationship Id="rId339" Type="http://schemas.openxmlformats.org/officeDocument/2006/relationships/tags" Target="../tags/tag2825.xml"/><Relationship Id="rId78" Type="http://schemas.openxmlformats.org/officeDocument/2006/relationships/tags" Target="../tags/tag2564.xml"/><Relationship Id="rId99" Type="http://schemas.openxmlformats.org/officeDocument/2006/relationships/tags" Target="../tags/tag2585.xml"/><Relationship Id="rId101" Type="http://schemas.openxmlformats.org/officeDocument/2006/relationships/tags" Target="../tags/tag2587.xml"/><Relationship Id="rId122" Type="http://schemas.openxmlformats.org/officeDocument/2006/relationships/tags" Target="../tags/tag2608.xml"/><Relationship Id="rId143" Type="http://schemas.openxmlformats.org/officeDocument/2006/relationships/tags" Target="../tags/tag2629.xml"/><Relationship Id="rId164" Type="http://schemas.openxmlformats.org/officeDocument/2006/relationships/tags" Target="../tags/tag2650.xml"/><Relationship Id="rId185" Type="http://schemas.openxmlformats.org/officeDocument/2006/relationships/tags" Target="../tags/tag2671.xml"/><Relationship Id="rId350" Type="http://schemas.openxmlformats.org/officeDocument/2006/relationships/tags" Target="../tags/tag2836.xml"/><Relationship Id="rId371" Type="http://schemas.openxmlformats.org/officeDocument/2006/relationships/tags" Target="../tags/tag2857.xml"/><Relationship Id="rId9" Type="http://schemas.openxmlformats.org/officeDocument/2006/relationships/tags" Target="../tags/tag2495.xml"/><Relationship Id="rId210" Type="http://schemas.openxmlformats.org/officeDocument/2006/relationships/tags" Target="../tags/tag2696.xml"/><Relationship Id="rId392" Type="http://schemas.openxmlformats.org/officeDocument/2006/relationships/tags" Target="../tags/tag2878.xml"/><Relationship Id="rId26" Type="http://schemas.openxmlformats.org/officeDocument/2006/relationships/tags" Target="../tags/tag2512.xml"/><Relationship Id="rId231" Type="http://schemas.openxmlformats.org/officeDocument/2006/relationships/tags" Target="../tags/tag2717.xml"/><Relationship Id="rId252" Type="http://schemas.openxmlformats.org/officeDocument/2006/relationships/tags" Target="../tags/tag2738.xml"/><Relationship Id="rId273" Type="http://schemas.openxmlformats.org/officeDocument/2006/relationships/tags" Target="../tags/tag2759.xml"/><Relationship Id="rId294" Type="http://schemas.openxmlformats.org/officeDocument/2006/relationships/tags" Target="../tags/tag2780.xml"/><Relationship Id="rId308" Type="http://schemas.openxmlformats.org/officeDocument/2006/relationships/tags" Target="../tags/tag2794.xml"/><Relationship Id="rId329" Type="http://schemas.openxmlformats.org/officeDocument/2006/relationships/tags" Target="../tags/tag2815.xml"/><Relationship Id="rId47" Type="http://schemas.openxmlformats.org/officeDocument/2006/relationships/tags" Target="../tags/tag2533.xml"/><Relationship Id="rId68" Type="http://schemas.openxmlformats.org/officeDocument/2006/relationships/tags" Target="../tags/tag2554.xml"/><Relationship Id="rId89" Type="http://schemas.openxmlformats.org/officeDocument/2006/relationships/tags" Target="../tags/tag2575.xml"/><Relationship Id="rId112" Type="http://schemas.openxmlformats.org/officeDocument/2006/relationships/tags" Target="../tags/tag2598.xml"/><Relationship Id="rId133" Type="http://schemas.openxmlformats.org/officeDocument/2006/relationships/tags" Target="../tags/tag2619.xml"/><Relationship Id="rId154" Type="http://schemas.openxmlformats.org/officeDocument/2006/relationships/tags" Target="../tags/tag2640.xml"/><Relationship Id="rId175" Type="http://schemas.openxmlformats.org/officeDocument/2006/relationships/tags" Target="../tags/tag2661.xml"/><Relationship Id="rId340" Type="http://schemas.openxmlformats.org/officeDocument/2006/relationships/tags" Target="../tags/tag2826.xml"/><Relationship Id="rId361" Type="http://schemas.openxmlformats.org/officeDocument/2006/relationships/tags" Target="../tags/tag2847.xml"/><Relationship Id="rId196" Type="http://schemas.openxmlformats.org/officeDocument/2006/relationships/tags" Target="../tags/tag2682.xml"/><Relationship Id="rId200" Type="http://schemas.openxmlformats.org/officeDocument/2006/relationships/tags" Target="../tags/tag2686.xml"/><Relationship Id="rId382" Type="http://schemas.openxmlformats.org/officeDocument/2006/relationships/tags" Target="../tags/tag2868.xml"/><Relationship Id="rId16" Type="http://schemas.openxmlformats.org/officeDocument/2006/relationships/tags" Target="../tags/tag2502.xml"/><Relationship Id="rId221" Type="http://schemas.openxmlformats.org/officeDocument/2006/relationships/tags" Target="../tags/tag2707.xml"/><Relationship Id="rId242" Type="http://schemas.openxmlformats.org/officeDocument/2006/relationships/tags" Target="../tags/tag2728.xml"/><Relationship Id="rId263" Type="http://schemas.openxmlformats.org/officeDocument/2006/relationships/tags" Target="../tags/tag2749.xml"/><Relationship Id="rId284" Type="http://schemas.openxmlformats.org/officeDocument/2006/relationships/tags" Target="../tags/tag2770.xml"/><Relationship Id="rId319" Type="http://schemas.openxmlformats.org/officeDocument/2006/relationships/tags" Target="../tags/tag2805.xml"/><Relationship Id="rId37" Type="http://schemas.openxmlformats.org/officeDocument/2006/relationships/tags" Target="../tags/tag2523.xml"/><Relationship Id="rId58" Type="http://schemas.openxmlformats.org/officeDocument/2006/relationships/tags" Target="../tags/tag2544.xml"/><Relationship Id="rId79" Type="http://schemas.openxmlformats.org/officeDocument/2006/relationships/tags" Target="../tags/tag2565.xml"/><Relationship Id="rId102" Type="http://schemas.openxmlformats.org/officeDocument/2006/relationships/tags" Target="../tags/tag2588.xml"/><Relationship Id="rId123" Type="http://schemas.openxmlformats.org/officeDocument/2006/relationships/tags" Target="../tags/tag2609.xml"/><Relationship Id="rId144" Type="http://schemas.openxmlformats.org/officeDocument/2006/relationships/tags" Target="../tags/tag2630.xml"/><Relationship Id="rId330" Type="http://schemas.openxmlformats.org/officeDocument/2006/relationships/tags" Target="../tags/tag2816.xml"/><Relationship Id="rId90" Type="http://schemas.openxmlformats.org/officeDocument/2006/relationships/tags" Target="../tags/tag2576.xml"/><Relationship Id="rId165" Type="http://schemas.openxmlformats.org/officeDocument/2006/relationships/tags" Target="../tags/tag2651.xml"/><Relationship Id="rId186" Type="http://schemas.openxmlformats.org/officeDocument/2006/relationships/tags" Target="../tags/tag2672.xml"/><Relationship Id="rId351" Type="http://schemas.openxmlformats.org/officeDocument/2006/relationships/tags" Target="../tags/tag2837.xml"/><Relationship Id="rId372" Type="http://schemas.openxmlformats.org/officeDocument/2006/relationships/tags" Target="../tags/tag2858.xml"/><Relationship Id="rId393" Type="http://schemas.openxmlformats.org/officeDocument/2006/relationships/tags" Target="../tags/tag2879.xml"/><Relationship Id="rId211" Type="http://schemas.openxmlformats.org/officeDocument/2006/relationships/tags" Target="../tags/tag2697.xml"/><Relationship Id="rId232" Type="http://schemas.openxmlformats.org/officeDocument/2006/relationships/tags" Target="../tags/tag2718.xml"/><Relationship Id="rId253" Type="http://schemas.openxmlformats.org/officeDocument/2006/relationships/tags" Target="../tags/tag2739.xml"/><Relationship Id="rId274" Type="http://schemas.openxmlformats.org/officeDocument/2006/relationships/tags" Target="../tags/tag2760.xml"/><Relationship Id="rId295" Type="http://schemas.openxmlformats.org/officeDocument/2006/relationships/tags" Target="../tags/tag2781.xml"/><Relationship Id="rId309" Type="http://schemas.openxmlformats.org/officeDocument/2006/relationships/tags" Target="../tags/tag2795.xml"/><Relationship Id="rId27" Type="http://schemas.openxmlformats.org/officeDocument/2006/relationships/tags" Target="../tags/tag2513.xml"/><Relationship Id="rId48" Type="http://schemas.openxmlformats.org/officeDocument/2006/relationships/tags" Target="../tags/tag2534.xml"/><Relationship Id="rId69" Type="http://schemas.openxmlformats.org/officeDocument/2006/relationships/tags" Target="../tags/tag2555.xml"/><Relationship Id="rId113" Type="http://schemas.openxmlformats.org/officeDocument/2006/relationships/tags" Target="../tags/tag2599.xml"/><Relationship Id="rId134" Type="http://schemas.openxmlformats.org/officeDocument/2006/relationships/tags" Target="../tags/tag2620.xml"/><Relationship Id="rId320" Type="http://schemas.openxmlformats.org/officeDocument/2006/relationships/tags" Target="../tags/tag2806.xml"/><Relationship Id="rId80" Type="http://schemas.openxmlformats.org/officeDocument/2006/relationships/tags" Target="../tags/tag2566.xml"/><Relationship Id="rId155" Type="http://schemas.openxmlformats.org/officeDocument/2006/relationships/tags" Target="../tags/tag2641.xml"/><Relationship Id="rId176" Type="http://schemas.openxmlformats.org/officeDocument/2006/relationships/tags" Target="../tags/tag2662.xml"/><Relationship Id="rId197" Type="http://schemas.openxmlformats.org/officeDocument/2006/relationships/tags" Target="../tags/tag2683.xml"/><Relationship Id="rId341" Type="http://schemas.openxmlformats.org/officeDocument/2006/relationships/tags" Target="../tags/tag2827.xml"/><Relationship Id="rId362" Type="http://schemas.openxmlformats.org/officeDocument/2006/relationships/tags" Target="../tags/tag2848.xml"/><Relationship Id="rId383" Type="http://schemas.openxmlformats.org/officeDocument/2006/relationships/tags" Target="../tags/tag2869.xml"/><Relationship Id="rId201" Type="http://schemas.openxmlformats.org/officeDocument/2006/relationships/tags" Target="../tags/tag2687.xml"/><Relationship Id="rId222" Type="http://schemas.openxmlformats.org/officeDocument/2006/relationships/tags" Target="../tags/tag2708.xml"/><Relationship Id="rId243" Type="http://schemas.openxmlformats.org/officeDocument/2006/relationships/tags" Target="../tags/tag2729.xml"/><Relationship Id="rId264" Type="http://schemas.openxmlformats.org/officeDocument/2006/relationships/tags" Target="../tags/tag2750.xml"/><Relationship Id="rId285" Type="http://schemas.openxmlformats.org/officeDocument/2006/relationships/tags" Target="../tags/tag2771.xml"/><Relationship Id="rId17" Type="http://schemas.openxmlformats.org/officeDocument/2006/relationships/tags" Target="../tags/tag2503.xml"/><Relationship Id="rId38" Type="http://schemas.openxmlformats.org/officeDocument/2006/relationships/tags" Target="../tags/tag2524.xml"/><Relationship Id="rId59" Type="http://schemas.openxmlformats.org/officeDocument/2006/relationships/tags" Target="../tags/tag2545.xml"/><Relationship Id="rId103" Type="http://schemas.openxmlformats.org/officeDocument/2006/relationships/tags" Target="../tags/tag2589.xml"/><Relationship Id="rId124" Type="http://schemas.openxmlformats.org/officeDocument/2006/relationships/tags" Target="../tags/tag2610.xml"/><Relationship Id="rId310" Type="http://schemas.openxmlformats.org/officeDocument/2006/relationships/tags" Target="../tags/tag2796.xml"/><Relationship Id="rId70" Type="http://schemas.openxmlformats.org/officeDocument/2006/relationships/tags" Target="../tags/tag2556.xml"/><Relationship Id="rId91" Type="http://schemas.openxmlformats.org/officeDocument/2006/relationships/tags" Target="../tags/tag2577.xml"/><Relationship Id="rId145" Type="http://schemas.openxmlformats.org/officeDocument/2006/relationships/tags" Target="../tags/tag2631.xml"/><Relationship Id="rId166" Type="http://schemas.openxmlformats.org/officeDocument/2006/relationships/tags" Target="../tags/tag2652.xml"/><Relationship Id="rId187" Type="http://schemas.openxmlformats.org/officeDocument/2006/relationships/tags" Target="../tags/tag2673.xml"/><Relationship Id="rId331" Type="http://schemas.openxmlformats.org/officeDocument/2006/relationships/tags" Target="../tags/tag2817.xml"/><Relationship Id="rId352" Type="http://schemas.openxmlformats.org/officeDocument/2006/relationships/tags" Target="../tags/tag2838.xml"/><Relationship Id="rId373" Type="http://schemas.openxmlformats.org/officeDocument/2006/relationships/tags" Target="../tags/tag2859.xml"/><Relationship Id="rId394" Type="http://schemas.openxmlformats.org/officeDocument/2006/relationships/tags" Target="../tags/tag2880.xml"/><Relationship Id="rId1" Type="http://schemas.openxmlformats.org/officeDocument/2006/relationships/themeOverride" Target="../theme/themeOverride34.xml"/><Relationship Id="rId212" Type="http://schemas.openxmlformats.org/officeDocument/2006/relationships/tags" Target="../tags/tag2698.xml"/><Relationship Id="rId233" Type="http://schemas.openxmlformats.org/officeDocument/2006/relationships/tags" Target="../tags/tag2719.xml"/><Relationship Id="rId254" Type="http://schemas.openxmlformats.org/officeDocument/2006/relationships/tags" Target="../tags/tag2740.xml"/><Relationship Id="rId28" Type="http://schemas.openxmlformats.org/officeDocument/2006/relationships/tags" Target="../tags/tag2514.xml"/><Relationship Id="rId49" Type="http://schemas.openxmlformats.org/officeDocument/2006/relationships/tags" Target="../tags/tag2535.xml"/><Relationship Id="rId114" Type="http://schemas.openxmlformats.org/officeDocument/2006/relationships/tags" Target="../tags/tag2600.xml"/><Relationship Id="rId275" Type="http://schemas.openxmlformats.org/officeDocument/2006/relationships/tags" Target="../tags/tag2761.xml"/><Relationship Id="rId296" Type="http://schemas.openxmlformats.org/officeDocument/2006/relationships/tags" Target="../tags/tag2782.xml"/><Relationship Id="rId300" Type="http://schemas.openxmlformats.org/officeDocument/2006/relationships/tags" Target="../tags/tag2786.xml"/><Relationship Id="rId60" Type="http://schemas.openxmlformats.org/officeDocument/2006/relationships/tags" Target="../tags/tag2546.xml"/><Relationship Id="rId81" Type="http://schemas.openxmlformats.org/officeDocument/2006/relationships/tags" Target="../tags/tag2567.xml"/><Relationship Id="rId135" Type="http://schemas.openxmlformats.org/officeDocument/2006/relationships/tags" Target="../tags/tag2621.xml"/><Relationship Id="rId156" Type="http://schemas.openxmlformats.org/officeDocument/2006/relationships/tags" Target="../tags/tag2642.xml"/><Relationship Id="rId177" Type="http://schemas.openxmlformats.org/officeDocument/2006/relationships/tags" Target="../tags/tag2663.xml"/><Relationship Id="rId198" Type="http://schemas.openxmlformats.org/officeDocument/2006/relationships/tags" Target="../tags/tag2684.xml"/><Relationship Id="rId321" Type="http://schemas.openxmlformats.org/officeDocument/2006/relationships/tags" Target="../tags/tag2807.xml"/><Relationship Id="rId342" Type="http://schemas.openxmlformats.org/officeDocument/2006/relationships/tags" Target="../tags/tag2828.xml"/><Relationship Id="rId363" Type="http://schemas.openxmlformats.org/officeDocument/2006/relationships/tags" Target="../tags/tag2849.xml"/><Relationship Id="rId384" Type="http://schemas.openxmlformats.org/officeDocument/2006/relationships/tags" Target="../tags/tag2870.xml"/><Relationship Id="rId202" Type="http://schemas.openxmlformats.org/officeDocument/2006/relationships/tags" Target="../tags/tag2688.xml"/><Relationship Id="rId223" Type="http://schemas.openxmlformats.org/officeDocument/2006/relationships/tags" Target="../tags/tag2709.xml"/><Relationship Id="rId244" Type="http://schemas.openxmlformats.org/officeDocument/2006/relationships/tags" Target="../tags/tag2730.xml"/><Relationship Id="rId18" Type="http://schemas.openxmlformats.org/officeDocument/2006/relationships/tags" Target="../tags/tag2504.xml"/><Relationship Id="rId39" Type="http://schemas.openxmlformats.org/officeDocument/2006/relationships/tags" Target="../tags/tag2525.xml"/><Relationship Id="rId265" Type="http://schemas.openxmlformats.org/officeDocument/2006/relationships/tags" Target="../tags/tag2751.xml"/><Relationship Id="rId286" Type="http://schemas.openxmlformats.org/officeDocument/2006/relationships/tags" Target="../tags/tag2772.xml"/><Relationship Id="rId50" Type="http://schemas.openxmlformats.org/officeDocument/2006/relationships/tags" Target="../tags/tag2536.xml"/><Relationship Id="rId104" Type="http://schemas.openxmlformats.org/officeDocument/2006/relationships/tags" Target="../tags/tag2590.xml"/><Relationship Id="rId125" Type="http://schemas.openxmlformats.org/officeDocument/2006/relationships/tags" Target="../tags/tag2611.xml"/><Relationship Id="rId146" Type="http://schemas.openxmlformats.org/officeDocument/2006/relationships/tags" Target="../tags/tag2632.xml"/><Relationship Id="rId167" Type="http://schemas.openxmlformats.org/officeDocument/2006/relationships/tags" Target="../tags/tag2653.xml"/><Relationship Id="rId188" Type="http://schemas.openxmlformats.org/officeDocument/2006/relationships/tags" Target="../tags/tag2674.xml"/><Relationship Id="rId311" Type="http://schemas.openxmlformats.org/officeDocument/2006/relationships/tags" Target="../tags/tag2797.xml"/><Relationship Id="rId332" Type="http://schemas.openxmlformats.org/officeDocument/2006/relationships/tags" Target="../tags/tag2818.xml"/><Relationship Id="rId353" Type="http://schemas.openxmlformats.org/officeDocument/2006/relationships/tags" Target="../tags/tag2839.xml"/><Relationship Id="rId374" Type="http://schemas.openxmlformats.org/officeDocument/2006/relationships/tags" Target="../tags/tag2860.xml"/><Relationship Id="rId395" Type="http://schemas.openxmlformats.org/officeDocument/2006/relationships/tags" Target="../tags/tag2881.xml"/><Relationship Id="rId71" Type="http://schemas.openxmlformats.org/officeDocument/2006/relationships/tags" Target="../tags/tag2557.xml"/><Relationship Id="rId92" Type="http://schemas.openxmlformats.org/officeDocument/2006/relationships/tags" Target="../tags/tag2578.xml"/><Relationship Id="rId213" Type="http://schemas.openxmlformats.org/officeDocument/2006/relationships/tags" Target="../tags/tag2699.xml"/><Relationship Id="rId234" Type="http://schemas.openxmlformats.org/officeDocument/2006/relationships/tags" Target="../tags/tag2720.xml"/><Relationship Id="rId2" Type="http://schemas.openxmlformats.org/officeDocument/2006/relationships/tags" Target="../tags/tag2488.xml"/><Relationship Id="rId29" Type="http://schemas.openxmlformats.org/officeDocument/2006/relationships/tags" Target="../tags/tag2515.xml"/><Relationship Id="rId255" Type="http://schemas.openxmlformats.org/officeDocument/2006/relationships/tags" Target="../tags/tag2741.xml"/><Relationship Id="rId276" Type="http://schemas.openxmlformats.org/officeDocument/2006/relationships/tags" Target="../tags/tag2762.xml"/><Relationship Id="rId297" Type="http://schemas.openxmlformats.org/officeDocument/2006/relationships/tags" Target="../tags/tag2783.xml"/><Relationship Id="rId40" Type="http://schemas.openxmlformats.org/officeDocument/2006/relationships/tags" Target="../tags/tag2526.xml"/><Relationship Id="rId115" Type="http://schemas.openxmlformats.org/officeDocument/2006/relationships/tags" Target="../tags/tag2601.xml"/><Relationship Id="rId136" Type="http://schemas.openxmlformats.org/officeDocument/2006/relationships/tags" Target="../tags/tag2622.xml"/><Relationship Id="rId157" Type="http://schemas.openxmlformats.org/officeDocument/2006/relationships/tags" Target="../tags/tag2643.xml"/><Relationship Id="rId178" Type="http://schemas.openxmlformats.org/officeDocument/2006/relationships/tags" Target="../tags/tag2664.xml"/><Relationship Id="rId301" Type="http://schemas.openxmlformats.org/officeDocument/2006/relationships/tags" Target="../tags/tag2787.xml"/><Relationship Id="rId322" Type="http://schemas.openxmlformats.org/officeDocument/2006/relationships/tags" Target="../tags/tag2808.xml"/><Relationship Id="rId343" Type="http://schemas.openxmlformats.org/officeDocument/2006/relationships/tags" Target="../tags/tag2829.xml"/><Relationship Id="rId364" Type="http://schemas.openxmlformats.org/officeDocument/2006/relationships/tags" Target="../tags/tag2850.xml"/><Relationship Id="rId61" Type="http://schemas.openxmlformats.org/officeDocument/2006/relationships/tags" Target="../tags/tag2547.xml"/><Relationship Id="rId82" Type="http://schemas.openxmlformats.org/officeDocument/2006/relationships/tags" Target="../tags/tag2568.xml"/><Relationship Id="rId199" Type="http://schemas.openxmlformats.org/officeDocument/2006/relationships/tags" Target="../tags/tag2685.xml"/><Relationship Id="rId203" Type="http://schemas.openxmlformats.org/officeDocument/2006/relationships/tags" Target="../tags/tag2689.xml"/><Relationship Id="rId385" Type="http://schemas.openxmlformats.org/officeDocument/2006/relationships/tags" Target="../tags/tag2871.xml"/><Relationship Id="rId19" Type="http://schemas.openxmlformats.org/officeDocument/2006/relationships/tags" Target="../tags/tag2505.xml"/><Relationship Id="rId224" Type="http://schemas.openxmlformats.org/officeDocument/2006/relationships/tags" Target="../tags/tag2710.xml"/><Relationship Id="rId245" Type="http://schemas.openxmlformats.org/officeDocument/2006/relationships/tags" Target="../tags/tag2731.xml"/><Relationship Id="rId266" Type="http://schemas.openxmlformats.org/officeDocument/2006/relationships/tags" Target="../tags/tag2752.xml"/><Relationship Id="rId287" Type="http://schemas.openxmlformats.org/officeDocument/2006/relationships/tags" Target="../tags/tag2773.xml"/><Relationship Id="rId30" Type="http://schemas.openxmlformats.org/officeDocument/2006/relationships/tags" Target="../tags/tag2516.xml"/><Relationship Id="rId105" Type="http://schemas.openxmlformats.org/officeDocument/2006/relationships/tags" Target="../tags/tag2591.xml"/><Relationship Id="rId126" Type="http://schemas.openxmlformats.org/officeDocument/2006/relationships/tags" Target="../tags/tag2612.xml"/><Relationship Id="rId147" Type="http://schemas.openxmlformats.org/officeDocument/2006/relationships/tags" Target="../tags/tag2633.xml"/><Relationship Id="rId168" Type="http://schemas.openxmlformats.org/officeDocument/2006/relationships/tags" Target="../tags/tag2654.xml"/><Relationship Id="rId312" Type="http://schemas.openxmlformats.org/officeDocument/2006/relationships/tags" Target="../tags/tag2798.xml"/><Relationship Id="rId333" Type="http://schemas.openxmlformats.org/officeDocument/2006/relationships/tags" Target="../tags/tag2819.xml"/><Relationship Id="rId354" Type="http://schemas.openxmlformats.org/officeDocument/2006/relationships/tags" Target="../tags/tag2840.xml"/><Relationship Id="rId51" Type="http://schemas.openxmlformats.org/officeDocument/2006/relationships/tags" Target="../tags/tag2537.xml"/><Relationship Id="rId72" Type="http://schemas.openxmlformats.org/officeDocument/2006/relationships/tags" Target="../tags/tag2558.xml"/><Relationship Id="rId93" Type="http://schemas.openxmlformats.org/officeDocument/2006/relationships/tags" Target="../tags/tag2579.xml"/><Relationship Id="rId189" Type="http://schemas.openxmlformats.org/officeDocument/2006/relationships/tags" Target="../tags/tag2675.xml"/><Relationship Id="rId375" Type="http://schemas.openxmlformats.org/officeDocument/2006/relationships/tags" Target="../tags/tag2861.xml"/><Relationship Id="rId396" Type="http://schemas.openxmlformats.org/officeDocument/2006/relationships/tags" Target="../tags/tag2882.xml"/><Relationship Id="rId3" Type="http://schemas.openxmlformats.org/officeDocument/2006/relationships/tags" Target="../tags/tag2489.xml"/><Relationship Id="rId214" Type="http://schemas.openxmlformats.org/officeDocument/2006/relationships/tags" Target="../tags/tag2700.xml"/><Relationship Id="rId235" Type="http://schemas.openxmlformats.org/officeDocument/2006/relationships/tags" Target="../tags/tag2721.xml"/><Relationship Id="rId256" Type="http://schemas.openxmlformats.org/officeDocument/2006/relationships/tags" Target="../tags/tag2742.xml"/><Relationship Id="rId277" Type="http://schemas.openxmlformats.org/officeDocument/2006/relationships/tags" Target="../tags/tag2763.xml"/><Relationship Id="rId298" Type="http://schemas.openxmlformats.org/officeDocument/2006/relationships/tags" Target="../tags/tag2784.xml"/><Relationship Id="rId116" Type="http://schemas.openxmlformats.org/officeDocument/2006/relationships/tags" Target="../tags/tag2602.xml"/><Relationship Id="rId137" Type="http://schemas.openxmlformats.org/officeDocument/2006/relationships/tags" Target="../tags/tag2623.xml"/><Relationship Id="rId158" Type="http://schemas.openxmlformats.org/officeDocument/2006/relationships/tags" Target="../tags/tag2644.xml"/><Relationship Id="rId302" Type="http://schemas.openxmlformats.org/officeDocument/2006/relationships/tags" Target="../tags/tag2788.xml"/><Relationship Id="rId323" Type="http://schemas.openxmlformats.org/officeDocument/2006/relationships/tags" Target="../tags/tag2809.xml"/><Relationship Id="rId344" Type="http://schemas.openxmlformats.org/officeDocument/2006/relationships/tags" Target="../tags/tag2830.xml"/><Relationship Id="rId20" Type="http://schemas.openxmlformats.org/officeDocument/2006/relationships/tags" Target="../tags/tag2506.xml"/><Relationship Id="rId41" Type="http://schemas.openxmlformats.org/officeDocument/2006/relationships/tags" Target="../tags/tag2527.xml"/><Relationship Id="rId62" Type="http://schemas.openxmlformats.org/officeDocument/2006/relationships/tags" Target="../tags/tag2548.xml"/><Relationship Id="rId83" Type="http://schemas.openxmlformats.org/officeDocument/2006/relationships/tags" Target="../tags/tag2569.xml"/><Relationship Id="rId179" Type="http://schemas.openxmlformats.org/officeDocument/2006/relationships/tags" Target="../tags/tag2665.xml"/><Relationship Id="rId365" Type="http://schemas.openxmlformats.org/officeDocument/2006/relationships/tags" Target="../tags/tag2851.xml"/><Relationship Id="rId386" Type="http://schemas.openxmlformats.org/officeDocument/2006/relationships/tags" Target="../tags/tag2872.xml"/><Relationship Id="rId190" Type="http://schemas.openxmlformats.org/officeDocument/2006/relationships/tags" Target="../tags/tag2676.xml"/><Relationship Id="rId204" Type="http://schemas.openxmlformats.org/officeDocument/2006/relationships/tags" Target="../tags/tag2690.xml"/><Relationship Id="rId225" Type="http://schemas.openxmlformats.org/officeDocument/2006/relationships/tags" Target="../tags/tag2711.xml"/><Relationship Id="rId246" Type="http://schemas.openxmlformats.org/officeDocument/2006/relationships/tags" Target="../tags/tag2732.xml"/><Relationship Id="rId267" Type="http://schemas.openxmlformats.org/officeDocument/2006/relationships/tags" Target="../tags/tag2753.xml"/><Relationship Id="rId288" Type="http://schemas.openxmlformats.org/officeDocument/2006/relationships/tags" Target="../tags/tag2774.xml"/><Relationship Id="rId106" Type="http://schemas.openxmlformats.org/officeDocument/2006/relationships/tags" Target="../tags/tag2592.xml"/><Relationship Id="rId127" Type="http://schemas.openxmlformats.org/officeDocument/2006/relationships/tags" Target="../tags/tag2613.xml"/><Relationship Id="rId313" Type="http://schemas.openxmlformats.org/officeDocument/2006/relationships/tags" Target="../tags/tag2799.xml"/><Relationship Id="rId10" Type="http://schemas.openxmlformats.org/officeDocument/2006/relationships/tags" Target="../tags/tag2496.xml"/><Relationship Id="rId31" Type="http://schemas.openxmlformats.org/officeDocument/2006/relationships/tags" Target="../tags/tag2517.xml"/><Relationship Id="rId52" Type="http://schemas.openxmlformats.org/officeDocument/2006/relationships/tags" Target="../tags/tag2538.xml"/><Relationship Id="rId73" Type="http://schemas.openxmlformats.org/officeDocument/2006/relationships/tags" Target="../tags/tag2559.xml"/><Relationship Id="rId94" Type="http://schemas.openxmlformats.org/officeDocument/2006/relationships/tags" Target="../tags/tag2580.xml"/><Relationship Id="rId148" Type="http://schemas.openxmlformats.org/officeDocument/2006/relationships/tags" Target="../tags/tag2634.xml"/><Relationship Id="rId169" Type="http://schemas.openxmlformats.org/officeDocument/2006/relationships/tags" Target="../tags/tag2655.xml"/><Relationship Id="rId334" Type="http://schemas.openxmlformats.org/officeDocument/2006/relationships/tags" Target="../tags/tag2820.xml"/><Relationship Id="rId355" Type="http://schemas.openxmlformats.org/officeDocument/2006/relationships/tags" Target="../tags/tag2841.xml"/><Relationship Id="rId376" Type="http://schemas.openxmlformats.org/officeDocument/2006/relationships/tags" Target="../tags/tag2862.xml"/><Relationship Id="rId397" Type="http://schemas.openxmlformats.org/officeDocument/2006/relationships/slideLayout" Target="../slideLayouts/slideLayout2.xml"/><Relationship Id="rId4" Type="http://schemas.openxmlformats.org/officeDocument/2006/relationships/tags" Target="../tags/tag2490.xml"/><Relationship Id="rId180" Type="http://schemas.openxmlformats.org/officeDocument/2006/relationships/tags" Target="../tags/tag2666.xml"/><Relationship Id="rId215" Type="http://schemas.openxmlformats.org/officeDocument/2006/relationships/tags" Target="../tags/tag2701.xml"/><Relationship Id="rId236" Type="http://schemas.openxmlformats.org/officeDocument/2006/relationships/tags" Target="../tags/tag2722.xml"/><Relationship Id="rId257" Type="http://schemas.openxmlformats.org/officeDocument/2006/relationships/tags" Target="../tags/tag2743.xml"/><Relationship Id="rId278" Type="http://schemas.openxmlformats.org/officeDocument/2006/relationships/tags" Target="../tags/tag2764.xml"/><Relationship Id="rId303" Type="http://schemas.openxmlformats.org/officeDocument/2006/relationships/tags" Target="../tags/tag2789.xml"/><Relationship Id="rId42" Type="http://schemas.openxmlformats.org/officeDocument/2006/relationships/tags" Target="../tags/tag2528.xml"/><Relationship Id="rId84" Type="http://schemas.openxmlformats.org/officeDocument/2006/relationships/tags" Target="../tags/tag2570.xml"/><Relationship Id="rId138" Type="http://schemas.openxmlformats.org/officeDocument/2006/relationships/tags" Target="../tags/tag2624.xml"/><Relationship Id="rId345" Type="http://schemas.openxmlformats.org/officeDocument/2006/relationships/tags" Target="../tags/tag2831.xml"/><Relationship Id="rId387" Type="http://schemas.openxmlformats.org/officeDocument/2006/relationships/tags" Target="../tags/tag2873.xml"/><Relationship Id="rId191" Type="http://schemas.openxmlformats.org/officeDocument/2006/relationships/tags" Target="../tags/tag2677.xml"/><Relationship Id="rId205" Type="http://schemas.openxmlformats.org/officeDocument/2006/relationships/tags" Target="../tags/tag2691.xml"/><Relationship Id="rId247" Type="http://schemas.openxmlformats.org/officeDocument/2006/relationships/tags" Target="../tags/tag2733.xml"/></Relationships>
</file>

<file path=ppt/slides/_rels/slide55.xml.rels><?xml version="1.0" encoding="UTF-8" standalone="yes"?>
<Relationships xmlns="http://schemas.openxmlformats.org/package/2006/relationships"><Relationship Id="rId117" Type="http://schemas.openxmlformats.org/officeDocument/2006/relationships/tags" Target="../tags/tag2998.xml"/><Relationship Id="rId299" Type="http://schemas.openxmlformats.org/officeDocument/2006/relationships/tags" Target="../tags/tag3180.xml"/><Relationship Id="rId21" Type="http://schemas.openxmlformats.org/officeDocument/2006/relationships/tags" Target="../tags/tag2902.xml"/><Relationship Id="rId63" Type="http://schemas.openxmlformats.org/officeDocument/2006/relationships/tags" Target="../tags/tag2944.xml"/><Relationship Id="rId159" Type="http://schemas.openxmlformats.org/officeDocument/2006/relationships/tags" Target="../tags/tag3040.xml"/><Relationship Id="rId324" Type="http://schemas.openxmlformats.org/officeDocument/2006/relationships/tags" Target="../tags/tag3205.xml"/><Relationship Id="rId366" Type="http://schemas.openxmlformats.org/officeDocument/2006/relationships/tags" Target="../tags/tag3247.xml"/><Relationship Id="rId170" Type="http://schemas.openxmlformats.org/officeDocument/2006/relationships/tags" Target="../tags/tag3051.xml"/><Relationship Id="rId226" Type="http://schemas.openxmlformats.org/officeDocument/2006/relationships/tags" Target="../tags/tag3107.xml"/><Relationship Id="rId268" Type="http://schemas.openxmlformats.org/officeDocument/2006/relationships/tags" Target="../tags/tag3149.xml"/><Relationship Id="rId32" Type="http://schemas.openxmlformats.org/officeDocument/2006/relationships/tags" Target="../tags/tag2913.xml"/><Relationship Id="rId74" Type="http://schemas.openxmlformats.org/officeDocument/2006/relationships/tags" Target="../tags/tag2955.xml"/><Relationship Id="rId128" Type="http://schemas.openxmlformats.org/officeDocument/2006/relationships/tags" Target="../tags/tag3009.xml"/><Relationship Id="rId335" Type="http://schemas.openxmlformats.org/officeDocument/2006/relationships/tags" Target="../tags/tag3216.xml"/><Relationship Id="rId377" Type="http://schemas.openxmlformats.org/officeDocument/2006/relationships/tags" Target="../tags/tag3258.xml"/><Relationship Id="rId5" Type="http://schemas.openxmlformats.org/officeDocument/2006/relationships/tags" Target="../tags/tag2886.xml"/><Relationship Id="rId95" Type="http://schemas.openxmlformats.org/officeDocument/2006/relationships/tags" Target="../tags/tag2976.xml"/><Relationship Id="rId160" Type="http://schemas.openxmlformats.org/officeDocument/2006/relationships/tags" Target="../tags/tag3041.xml"/><Relationship Id="rId181" Type="http://schemas.openxmlformats.org/officeDocument/2006/relationships/tags" Target="../tags/tag3062.xml"/><Relationship Id="rId216" Type="http://schemas.openxmlformats.org/officeDocument/2006/relationships/tags" Target="../tags/tag3097.xml"/><Relationship Id="rId237" Type="http://schemas.openxmlformats.org/officeDocument/2006/relationships/tags" Target="../tags/tag3118.xml"/><Relationship Id="rId402" Type="http://schemas.openxmlformats.org/officeDocument/2006/relationships/tags" Target="../tags/tag3283.xml"/><Relationship Id="rId258" Type="http://schemas.openxmlformats.org/officeDocument/2006/relationships/tags" Target="../tags/tag3139.xml"/><Relationship Id="rId279" Type="http://schemas.openxmlformats.org/officeDocument/2006/relationships/tags" Target="../tags/tag3160.xml"/><Relationship Id="rId22" Type="http://schemas.openxmlformats.org/officeDocument/2006/relationships/tags" Target="../tags/tag2903.xml"/><Relationship Id="rId43" Type="http://schemas.openxmlformats.org/officeDocument/2006/relationships/tags" Target="../tags/tag2924.xml"/><Relationship Id="rId64" Type="http://schemas.openxmlformats.org/officeDocument/2006/relationships/tags" Target="../tags/tag2945.xml"/><Relationship Id="rId118" Type="http://schemas.openxmlformats.org/officeDocument/2006/relationships/tags" Target="../tags/tag2999.xml"/><Relationship Id="rId139" Type="http://schemas.openxmlformats.org/officeDocument/2006/relationships/tags" Target="../tags/tag3020.xml"/><Relationship Id="rId290" Type="http://schemas.openxmlformats.org/officeDocument/2006/relationships/tags" Target="../tags/tag3171.xml"/><Relationship Id="rId304" Type="http://schemas.openxmlformats.org/officeDocument/2006/relationships/tags" Target="../tags/tag3185.xml"/><Relationship Id="rId325" Type="http://schemas.openxmlformats.org/officeDocument/2006/relationships/tags" Target="../tags/tag3206.xml"/><Relationship Id="rId346" Type="http://schemas.openxmlformats.org/officeDocument/2006/relationships/tags" Target="../tags/tag3227.xml"/><Relationship Id="rId367" Type="http://schemas.openxmlformats.org/officeDocument/2006/relationships/tags" Target="../tags/tag3248.xml"/><Relationship Id="rId388" Type="http://schemas.openxmlformats.org/officeDocument/2006/relationships/tags" Target="../tags/tag3269.xml"/><Relationship Id="rId85" Type="http://schemas.openxmlformats.org/officeDocument/2006/relationships/tags" Target="../tags/tag2966.xml"/><Relationship Id="rId150" Type="http://schemas.openxmlformats.org/officeDocument/2006/relationships/tags" Target="../tags/tag3031.xml"/><Relationship Id="rId171" Type="http://schemas.openxmlformats.org/officeDocument/2006/relationships/tags" Target="../tags/tag3052.xml"/><Relationship Id="rId192" Type="http://schemas.openxmlformats.org/officeDocument/2006/relationships/tags" Target="../tags/tag3073.xml"/><Relationship Id="rId206" Type="http://schemas.openxmlformats.org/officeDocument/2006/relationships/tags" Target="../tags/tag3087.xml"/><Relationship Id="rId227" Type="http://schemas.openxmlformats.org/officeDocument/2006/relationships/tags" Target="../tags/tag3108.xml"/><Relationship Id="rId248" Type="http://schemas.openxmlformats.org/officeDocument/2006/relationships/tags" Target="../tags/tag3129.xml"/><Relationship Id="rId269" Type="http://schemas.openxmlformats.org/officeDocument/2006/relationships/tags" Target="../tags/tag3150.xml"/><Relationship Id="rId12" Type="http://schemas.openxmlformats.org/officeDocument/2006/relationships/tags" Target="../tags/tag2893.xml"/><Relationship Id="rId33" Type="http://schemas.openxmlformats.org/officeDocument/2006/relationships/tags" Target="../tags/tag2914.xml"/><Relationship Id="rId108" Type="http://schemas.openxmlformats.org/officeDocument/2006/relationships/tags" Target="../tags/tag2989.xml"/><Relationship Id="rId129" Type="http://schemas.openxmlformats.org/officeDocument/2006/relationships/tags" Target="../tags/tag3010.xml"/><Relationship Id="rId280" Type="http://schemas.openxmlformats.org/officeDocument/2006/relationships/tags" Target="../tags/tag3161.xml"/><Relationship Id="rId315" Type="http://schemas.openxmlformats.org/officeDocument/2006/relationships/tags" Target="../tags/tag3196.xml"/><Relationship Id="rId336" Type="http://schemas.openxmlformats.org/officeDocument/2006/relationships/tags" Target="../tags/tag3217.xml"/><Relationship Id="rId357" Type="http://schemas.openxmlformats.org/officeDocument/2006/relationships/tags" Target="../tags/tag3238.xml"/><Relationship Id="rId54" Type="http://schemas.openxmlformats.org/officeDocument/2006/relationships/tags" Target="../tags/tag2935.xml"/><Relationship Id="rId75" Type="http://schemas.openxmlformats.org/officeDocument/2006/relationships/tags" Target="../tags/tag2956.xml"/><Relationship Id="rId96" Type="http://schemas.openxmlformats.org/officeDocument/2006/relationships/tags" Target="../tags/tag2977.xml"/><Relationship Id="rId140" Type="http://schemas.openxmlformats.org/officeDocument/2006/relationships/tags" Target="../tags/tag3021.xml"/><Relationship Id="rId161" Type="http://schemas.openxmlformats.org/officeDocument/2006/relationships/tags" Target="../tags/tag3042.xml"/><Relationship Id="rId182" Type="http://schemas.openxmlformats.org/officeDocument/2006/relationships/tags" Target="../tags/tag3063.xml"/><Relationship Id="rId217" Type="http://schemas.openxmlformats.org/officeDocument/2006/relationships/tags" Target="../tags/tag3098.xml"/><Relationship Id="rId378" Type="http://schemas.openxmlformats.org/officeDocument/2006/relationships/tags" Target="../tags/tag3259.xml"/><Relationship Id="rId399" Type="http://schemas.openxmlformats.org/officeDocument/2006/relationships/tags" Target="../tags/tag3280.xml"/><Relationship Id="rId403" Type="http://schemas.openxmlformats.org/officeDocument/2006/relationships/tags" Target="../tags/tag3284.xml"/><Relationship Id="rId6" Type="http://schemas.openxmlformats.org/officeDocument/2006/relationships/tags" Target="../tags/tag2887.xml"/><Relationship Id="rId238" Type="http://schemas.openxmlformats.org/officeDocument/2006/relationships/tags" Target="../tags/tag3119.xml"/><Relationship Id="rId259" Type="http://schemas.openxmlformats.org/officeDocument/2006/relationships/tags" Target="../tags/tag3140.xml"/><Relationship Id="rId23" Type="http://schemas.openxmlformats.org/officeDocument/2006/relationships/tags" Target="../tags/tag2904.xml"/><Relationship Id="rId119" Type="http://schemas.openxmlformats.org/officeDocument/2006/relationships/tags" Target="../tags/tag3000.xml"/><Relationship Id="rId270" Type="http://schemas.openxmlformats.org/officeDocument/2006/relationships/tags" Target="../tags/tag3151.xml"/><Relationship Id="rId291" Type="http://schemas.openxmlformats.org/officeDocument/2006/relationships/tags" Target="../tags/tag3172.xml"/><Relationship Id="rId305" Type="http://schemas.openxmlformats.org/officeDocument/2006/relationships/tags" Target="../tags/tag3186.xml"/><Relationship Id="rId326" Type="http://schemas.openxmlformats.org/officeDocument/2006/relationships/tags" Target="../tags/tag3207.xml"/><Relationship Id="rId347" Type="http://schemas.openxmlformats.org/officeDocument/2006/relationships/tags" Target="../tags/tag3228.xml"/><Relationship Id="rId44" Type="http://schemas.openxmlformats.org/officeDocument/2006/relationships/tags" Target="../tags/tag2925.xml"/><Relationship Id="rId65" Type="http://schemas.openxmlformats.org/officeDocument/2006/relationships/tags" Target="../tags/tag2946.xml"/><Relationship Id="rId86" Type="http://schemas.openxmlformats.org/officeDocument/2006/relationships/tags" Target="../tags/tag2967.xml"/><Relationship Id="rId130" Type="http://schemas.openxmlformats.org/officeDocument/2006/relationships/tags" Target="../tags/tag3011.xml"/><Relationship Id="rId151" Type="http://schemas.openxmlformats.org/officeDocument/2006/relationships/tags" Target="../tags/tag3032.xml"/><Relationship Id="rId368" Type="http://schemas.openxmlformats.org/officeDocument/2006/relationships/tags" Target="../tags/tag3249.xml"/><Relationship Id="rId389" Type="http://schemas.openxmlformats.org/officeDocument/2006/relationships/tags" Target="../tags/tag3270.xml"/><Relationship Id="rId172" Type="http://schemas.openxmlformats.org/officeDocument/2006/relationships/tags" Target="../tags/tag3053.xml"/><Relationship Id="rId193" Type="http://schemas.openxmlformats.org/officeDocument/2006/relationships/tags" Target="../tags/tag3074.xml"/><Relationship Id="rId207" Type="http://schemas.openxmlformats.org/officeDocument/2006/relationships/tags" Target="../tags/tag3088.xml"/><Relationship Id="rId228" Type="http://schemas.openxmlformats.org/officeDocument/2006/relationships/tags" Target="../tags/tag3109.xml"/><Relationship Id="rId249" Type="http://schemas.openxmlformats.org/officeDocument/2006/relationships/tags" Target="../tags/tag3130.xml"/><Relationship Id="rId13" Type="http://schemas.openxmlformats.org/officeDocument/2006/relationships/tags" Target="../tags/tag2894.xml"/><Relationship Id="rId109" Type="http://schemas.openxmlformats.org/officeDocument/2006/relationships/tags" Target="../tags/tag2990.xml"/><Relationship Id="rId260" Type="http://schemas.openxmlformats.org/officeDocument/2006/relationships/tags" Target="../tags/tag3141.xml"/><Relationship Id="rId281" Type="http://schemas.openxmlformats.org/officeDocument/2006/relationships/tags" Target="../tags/tag3162.xml"/><Relationship Id="rId316" Type="http://schemas.openxmlformats.org/officeDocument/2006/relationships/tags" Target="../tags/tag3197.xml"/><Relationship Id="rId337" Type="http://schemas.openxmlformats.org/officeDocument/2006/relationships/tags" Target="../tags/tag3218.xml"/><Relationship Id="rId34" Type="http://schemas.openxmlformats.org/officeDocument/2006/relationships/tags" Target="../tags/tag2915.xml"/><Relationship Id="rId55" Type="http://schemas.openxmlformats.org/officeDocument/2006/relationships/tags" Target="../tags/tag2936.xml"/><Relationship Id="rId76" Type="http://schemas.openxmlformats.org/officeDocument/2006/relationships/tags" Target="../tags/tag2957.xml"/><Relationship Id="rId97" Type="http://schemas.openxmlformats.org/officeDocument/2006/relationships/tags" Target="../tags/tag2978.xml"/><Relationship Id="rId120" Type="http://schemas.openxmlformats.org/officeDocument/2006/relationships/tags" Target="../tags/tag3001.xml"/><Relationship Id="rId141" Type="http://schemas.openxmlformats.org/officeDocument/2006/relationships/tags" Target="../tags/tag3022.xml"/><Relationship Id="rId358" Type="http://schemas.openxmlformats.org/officeDocument/2006/relationships/tags" Target="../tags/tag3239.xml"/><Relationship Id="rId379" Type="http://schemas.openxmlformats.org/officeDocument/2006/relationships/tags" Target="../tags/tag3260.xml"/><Relationship Id="rId7" Type="http://schemas.openxmlformats.org/officeDocument/2006/relationships/tags" Target="../tags/tag2888.xml"/><Relationship Id="rId162" Type="http://schemas.openxmlformats.org/officeDocument/2006/relationships/tags" Target="../tags/tag3043.xml"/><Relationship Id="rId183" Type="http://schemas.openxmlformats.org/officeDocument/2006/relationships/tags" Target="../tags/tag3064.xml"/><Relationship Id="rId218" Type="http://schemas.openxmlformats.org/officeDocument/2006/relationships/tags" Target="../tags/tag3099.xml"/><Relationship Id="rId239" Type="http://schemas.openxmlformats.org/officeDocument/2006/relationships/tags" Target="../tags/tag3120.xml"/><Relationship Id="rId390" Type="http://schemas.openxmlformats.org/officeDocument/2006/relationships/tags" Target="../tags/tag3271.xml"/><Relationship Id="rId404" Type="http://schemas.openxmlformats.org/officeDocument/2006/relationships/tags" Target="../tags/tag3285.xml"/><Relationship Id="rId250" Type="http://schemas.openxmlformats.org/officeDocument/2006/relationships/tags" Target="../tags/tag3131.xml"/><Relationship Id="rId271" Type="http://schemas.openxmlformats.org/officeDocument/2006/relationships/tags" Target="../tags/tag3152.xml"/><Relationship Id="rId292" Type="http://schemas.openxmlformats.org/officeDocument/2006/relationships/tags" Target="../tags/tag3173.xml"/><Relationship Id="rId306" Type="http://schemas.openxmlformats.org/officeDocument/2006/relationships/tags" Target="../tags/tag3187.xml"/><Relationship Id="rId24" Type="http://schemas.openxmlformats.org/officeDocument/2006/relationships/tags" Target="../tags/tag2905.xml"/><Relationship Id="rId45" Type="http://schemas.openxmlformats.org/officeDocument/2006/relationships/tags" Target="../tags/tag2926.xml"/><Relationship Id="rId66" Type="http://schemas.openxmlformats.org/officeDocument/2006/relationships/tags" Target="../tags/tag2947.xml"/><Relationship Id="rId87" Type="http://schemas.openxmlformats.org/officeDocument/2006/relationships/tags" Target="../tags/tag2968.xml"/><Relationship Id="rId110" Type="http://schemas.openxmlformats.org/officeDocument/2006/relationships/tags" Target="../tags/tag2991.xml"/><Relationship Id="rId131" Type="http://schemas.openxmlformats.org/officeDocument/2006/relationships/tags" Target="../tags/tag3012.xml"/><Relationship Id="rId327" Type="http://schemas.openxmlformats.org/officeDocument/2006/relationships/tags" Target="../tags/tag3208.xml"/><Relationship Id="rId348" Type="http://schemas.openxmlformats.org/officeDocument/2006/relationships/tags" Target="../tags/tag3229.xml"/><Relationship Id="rId369" Type="http://schemas.openxmlformats.org/officeDocument/2006/relationships/tags" Target="../tags/tag3250.xml"/><Relationship Id="rId152" Type="http://schemas.openxmlformats.org/officeDocument/2006/relationships/tags" Target="../tags/tag3033.xml"/><Relationship Id="rId173" Type="http://schemas.openxmlformats.org/officeDocument/2006/relationships/tags" Target="../tags/tag3054.xml"/><Relationship Id="rId194" Type="http://schemas.openxmlformats.org/officeDocument/2006/relationships/tags" Target="../tags/tag3075.xml"/><Relationship Id="rId208" Type="http://schemas.openxmlformats.org/officeDocument/2006/relationships/tags" Target="../tags/tag3089.xml"/><Relationship Id="rId229" Type="http://schemas.openxmlformats.org/officeDocument/2006/relationships/tags" Target="../tags/tag3110.xml"/><Relationship Id="rId380" Type="http://schemas.openxmlformats.org/officeDocument/2006/relationships/tags" Target="../tags/tag3261.xml"/><Relationship Id="rId240" Type="http://schemas.openxmlformats.org/officeDocument/2006/relationships/tags" Target="../tags/tag3121.xml"/><Relationship Id="rId261" Type="http://schemas.openxmlformats.org/officeDocument/2006/relationships/tags" Target="../tags/tag3142.xml"/><Relationship Id="rId14" Type="http://schemas.openxmlformats.org/officeDocument/2006/relationships/tags" Target="../tags/tag2895.xml"/><Relationship Id="rId35" Type="http://schemas.openxmlformats.org/officeDocument/2006/relationships/tags" Target="../tags/tag2916.xml"/><Relationship Id="rId56" Type="http://schemas.openxmlformats.org/officeDocument/2006/relationships/tags" Target="../tags/tag2937.xml"/><Relationship Id="rId77" Type="http://schemas.openxmlformats.org/officeDocument/2006/relationships/tags" Target="../tags/tag2958.xml"/><Relationship Id="rId100" Type="http://schemas.openxmlformats.org/officeDocument/2006/relationships/tags" Target="../tags/tag2981.xml"/><Relationship Id="rId282" Type="http://schemas.openxmlformats.org/officeDocument/2006/relationships/tags" Target="../tags/tag3163.xml"/><Relationship Id="rId317" Type="http://schemas.openxmlformats.org/officeDocument/2006/relationships/tags" Target="../tags/tag3198.xml"/><Relationship Id="rId338" Type="http://schemas.openxmlformats.org/officeDocument/2006/relationships/tags" Target="../tags/tag3219.xml"/><Relationship Id="rId359" Type="http://schemas.openxmlformats.org/officeDocument/2006/relationships/tags" Target="../tags/tag3240.xml"/><Relationship Id="rId8" Type="http://schemas.openxmlformats.org/officeDocument/2006/relationships/tags" Target="../tags/tag2889.xml"/><Relationship Id="rId98" Type="http://schemas.openxmlformats.org/officeDocument/2006/relationships/tags" Target="../tags/tag2979.xml"/><Relationship Id="rId121" Type="http://schemas.openxmlformats.org/officeDocument/2006/relationships/tags" Target="../tags/tag3002.xml"/><Relationship Id="rId142" Type="http://schemas.openxmlformats.org/officeDocument/2006/relationships/tags" Target="../tags/tag3023.xml"/><Relationship Id="rId163" Type="http://schemas.openxmlformats.org/officeDocument/2006/relationships/tags" Target="../tags/tag3044.xml"/><Relationship Id="rId184" Type="http://schemas.openxmlformats.org/officeDocument/2006/relationships/tags" Target="../tags/tag3065.xml"/><Relationship Id="rId219" Type="http://schemas.openxmlformats.org/officeDocument/2006/relationships/tags" Target="../tags/tag3100.xml"/><Relationship Id="rId370" Type="http://schemas.openxmlformats.org/officeDocument/2006/relationships/tags" Target="../tags/tag3251.xml"/><Relationship Id="rId391" Type="http://schemas.openxmlformats.org/officeDocument/2006/relationships/tags" Target="../tags/tag3272.xml"/><Relationship Id="rId405" Type="http://schemas.openxmlformats.org/officeDocument/2006/relationships/tags" Target="../tags/tag3286.xml"/><Relationship Id="rId230" Type="http://schemas.openxmlformats.org/officeDocument/2006/relationships/tags" Target="../tags/tag3111.xml"/><Relationship Id="rId251" Type="http://schemas.openxmlformats.org/officeDocument/2006/relationships/tags" Target="../tags/tag3132.xml"/><Relationship Id="rId25" Type="http://schemas.openxmlformats.org/officeDocument/2006/relationships/tags" Target="../tags/tag2906.xml"/><Relationship Id="rId46" Type="http://schemas.openxmlformats.org/officeDocument/2006/relationships/tags" Target="../tags/tag2927.xml"/><Relationship Id="rId67" Type="http://schemas.openxmlformats.org/officeDocument/2006/relationships/tags" Target="../tags/tag2948.xml"/><Relationship Id="rId272" Type="http://schemas.openxmlformats.org/officeDocument/2006/relationships/tags" Target="../tags/tag3153.xml"/><Relationship Id="rId293" Type="http://schemas.openxmlformats.org/officeDocument/2006/relationships/tags" Target="../tags/tag3174.xml"/><Relationship Id="rId307" Type="http://schemas.openxmlformats.org/officeDocument/2006/relationships/tags" Target="../tags/tag3188.xml"/><Relationship Id="rId328" Type="http://schemas.openxmlformats.org/officeDocument/2006/relationships/tags" Target="../tags/tag3209.xml"/><Relationship Id="rId349" Type="http://schemas.openxmlformats.org/officeDocument/2006/relationships/tags" Target="../tags/tag3230.xml"/><Relationship Id="rId88" Type="http://schemas.openxmlformats.org/officeDocument/2006/relationships/tags" Target="../tags/tag2969.xml"/><Relationship Id="rId111" Type="http://schemas.openxmlformats.org/officeDocument/2006/relationships/tags" Target="../tags/tag2992.xml"/><Relationship Id="rId132" Type="http://schemas.openxmlformats.org/officeDocument/2006/relationships/tags" Target="../tags/tag3013.xml"/><Relationship Id="rId153" Type="http://schemas.openxmlformats.org/officeDocument/2006/relationships/tags" Target="../tags/tag3034.xml"/><Relationship Id="rId174" Type="http://schemas.openxmlformats.org/officeDocument/2006/relationships/tags" Target="../tags/tag3055.xml"/><Relationship Id="rId195" Type="http://schemas.openxmlformats.org/officeDocument/2006/relationships/tags" Target="../tags/tag3076.xml"/><Relationship Id="rId209" Type="http://schemas.openxmlformats.org/officeDocument/2006/relationships/tags" Target="../tags/tag3090.xml"/><Relationship Id="rId360" Type="http://schemas.openxmlformats.org/officeDocument/2006/relationships/tags" Target="../tags/tag3241.xml"/><Relationship Id="rId381" Type="http://schemas.openxmlformats.org/officeDocument/2006/relationships/tags" Target="../tags/tag3262.xml"/><Relationship Id="rId220" Type="http://schemas.openxmlformats.org/officeDocument/2006/relationships/tags" Target="../tags/tag3101.xml"/><Relationship Id="rId241" Type="http://schemas.openxmlformats.org/officeDocument/2006/relationships/tags" Target="../tags/tag3122.xml"/><Relationship Id="rId15" Type="http://schemas.openxmlformats.org/officeDocument/2006/relationships/tags" Target="../tags/tag2896.xml"/><Relationship Id="rId36" Type="http://schemas.openxmlformats.org/officeDocument/2006/relationships/tags" Target="../tags/tag2917.xml"/><Relationship Id="rId57" Type="http://schemas.openxmlformats.org/officeDocument/2006/relationships/tags" Target="../tags/tag2938.xml"/><Relationship Id="rId262" Type="http://schemas.openxmlformats.org/officeDocument/2006/relationships/tags" Target="../tags/tag3143.xml"/><Relationship Id="rId283" Type="http://schemas.openxmlformats.org/officeDocument/2006/relationships/tags" Target="../tags/tag3164.xml"/><Relationship Id="rId318" Type="http://schemas.openxmlformats.org/officeDocument/2006/relationships/tags" Target="../tags/tag3199.xml"/><Relationship Id="rId339" Type="http://schemas.openxmlformats.org/officeDocument/2006/relationships/tags" Target="../tags/tag3220.xml"/><Relationship Id="rId78" Type="http://schemas.openxmlformats.org/officeDocument/2006/relationships/tags" Target="../tags/tag2959.xml"/><Relationship Id="rId99" Type="http://schemas.openxmlformats.org/officeDocument/2006/relationships/tags" Target="../tags/tag2980.xml"/><Relationship Id="rId101" Type="http://schemas.openxmlformats.org/officeDocument/2006/relationships/tags" Target="../tags/tag2982.xml"/><Relationship Id="rId122" Type="http://schemas.openxmlformats.org/officeDocument/2006/relationships/tags" Target="../tags/tag3003.xml"/><Relationship Id="rId143" Type="http://schemas.openxmlformats.org/officeDocument/2006/relationships/tags" Target="../tags/tag3024.xml"/><Relationship Id="rId164" Type="http://schemas.openxmlformats.org/officeDocument/2006/relationships/tags" Target="../tags/tag3045.xml"/><Relationship Id="rId185" Type="http://schemas.openxmlformats.org/officeDocument/2006/relationships/tags" Target="../tags/tag3066.xml"/><Relationship Id="rId350" Type="http://schemas.openxmlformats.org/officeDocument/2006/relationships/tags" Target="../tags/tag3231.xml"/><Relationship Id="rId371" Type="http://schemas.openxmlformats.org/officeDocument/2006/relationships/tags" Target="../tags/tag3252.xml"/><Relationship Id="rId406" Type="http://schemas.openxmlformats.org/officeDocument/2006/relationships/tags" Target="../tags/tag3287.xml"/><Relationship Id="rId9" Type="http://schemas.openxmlformats.org/officeDocument/2006/relationships/tags" Target="../tags/tag2890.xml"/><Relationship Id="rId210" Type="http://schemas.openxmlformats.org/officeDocument/2006/relationships/tags" Target="../tags/tag3091.xml"/><Relationship Id="rId392" Type="http://schemas.openxmlformats.org/officeDocument/2006/relationships/tags" Target="../tags/tag3273.xml"/><Relationship Id="rId26" Type="http://schemas.openxmlformats.org/officeDocument/2006/relationships/tags" Target="../tags/tag2907.xml"/><Relationship Id="rId231" Type="http://schemas.openxmlformats.org/officeDocument/2006/relationships/tags" Target="../tags/tag3112.xml"/><Relationship Id="rId252" Type="http://schemas.openxmlformats.org/officeDocument/2006/relationships/tags" Target="../tags/tag3133.xml"/><Relationship Id="rId273" Type="http://schemas.openxmlformats.org/officeDocument/2006/relationships/tags" Target="../tags/tag3154.xml"/><Relationship Id="rId294" Type="http://schemas.openxmlformats.org/officeDocument/2006/relationships/tags" Target="../tags/tag3175.xml"/><Relationship Id="rId308" Type="http://schemas.openxmlformats.org/officeDocument/2006/relationships/tags" Target="../tags/tag3189.xml"/><Relationship Id="rId329" Type="http://schemas.openxmlformats.org/officeDocument/2006/relationships/tags" Target="../tags/tag3210.xml"/><Relationship Id="rId47" Type="http://schemas.openxmlformats.org/officeDocument/2006/relationships/tags" Target="../tags/tag2928.xml"/><Relationship Id="rId68" Type="http://schemas.openxmlformats.org/officeDocument/2006/relationships/tags" Target="../tags/tag2949.xml"/><Relationship Id="rId89" Type="http://schemas.openxmlformats.org/officeDocument/2006/relationships/tags" Target="../tags/tag2970.xml"/><Relationship Id="rId112" Type="http://schemas.openxmlformats.org/officeDocument/2006/relationships/tags" Target="../tags/tag2993.xml"/><Relationship Id="rId133" Type="http://schemas.openxmlformats.org/officeDocument/2006/relationships/tags" Target="../tags/tag3014.xml"/><Relationship Id="rId154" Type="http://schemas.openxmlformats.org/officeDocument/2006/relationships/tags" Target="../tags/tag3035.xml"/><Relationship Id="rId175" Type="http://schemas.openxmlformats.org/officeDocument/2006/relationships/tags" Target="../tags/tag3056.xml"/><Relationship Id="rId340" Type="http://schemas.openxmlformats.org/officeDocument/2006/relationships/tags" Target="../tags/tag3221.xml"/><Relationship Id="rId361" Type="http://schemas.openxmlformats.org/officeDocument/2006/relationships/tags" Target="../tags/tag3242.xml"/><Relationship Id="rId196" Type="http://schemas.openxmlformats.org/officeDocument/2006/relationships/tags" Target="../tags/tag3077.xml"/><Relationship Id="rId200" Type="http://schemas.openxmlformats.org/officeDocument/2006/relationships/tags" Target="../tags/tag3081.xml"/><Relationship Id="rId382" Type="http://schemas.openxmlformats.org/officeDocument/2006/relationships/tags" Target="../tags/tag3263.xml"/><Relationship Id="rId16" Type="http://schemas.openxmlformats.org/officeDocument/2006/relationships/tags" Target="../tags/tag2897.xml"/><Relationship Id="rId221" Type="http://schemas.openxmlformats.org/officeDocument/2006/relationships/tags" Target="../tags/tag3102.xml"/><Relationship Id="rId242" Type="http://schemas.openxmlformats.org/officeDocument/2006/relationships/tags" Target="../tags/tag3123.xml"/><Relationship Id="rId263" Type="http://schemas.openxmlformats.org/officeDocument/2006/relationships/tags" Target="../tags/tag3144.xml"/><Relationship Id="rId284" Type="http://schemas.openxmlformats.org/officeDocument/2006/relationships/tags" Target="../tags/tag3165.xml"/><Relationship Id="rId319" Type="http://schemas.openxmlformats.org/officeDocument/2006/relationships/tags" Target="../tags/tag3200.xml"/><Relationship Id="rId37" Type="http://schemas.openxmlformats.org/officeDocument/2006/relationships/tags" Target="../tags/tag2918.xml"/><Relationship Id="rId58" Type="http://schemas.openxmlformats.org/officeDocument/2006/relationships/tags" Target="../tags/tag2939.xml"/><Relationship Id="rId79" Type="http://schemas.openxmlformats.org/officeDocument/2006/relationships/tags" Target="../tags/tag2960.xml"/><Relationship Id="rId102" Type="http://schemas.openxmlformats.org/officeDocument/2006/relationships/tags" Target="../tags/tag2983.xml"/><Relationship Id="rId123" Type="http://schemas.openxmlformats.org/officeDocument/2006/relationships/tags" Target="../tags/tag3004.xml"/><Relationship Id="rId144" Type="http://schemas.openxmlformats.org/officeDocument/2006/relationships/tags" Target="../tags/tag3025.xml"/><Relationship Id="rId330" Type="http://schemas.openxmlformats.org/officeDocument/2006/relationships/tags" Target="../tags/tag3211.xml"/><Relationship Id="rId90" Type="http://schemas.openxmlformats.org/officeDocument/2006/relationships/tags" Target="../tags/tag2971.xml"/><Relationship Id="rId165" Type="http://schemas.openxmlformats.org/officeDocument/2006/relationships/tags" Target="../tags/tag3046.xml"/><Relationship Id="rId186" Type="http://schemas.openxmlformats.org/officeDocument/2006/relationships/tags" Target="../tags/tag3067.xml"/><Relationship Id="rId351" Type="http://schemas.openxmlformats.org/officeDocument/2006/relationships/tags" Target="../tags/tag3232.xml"/><Relationship Id="rId372" Type="http://schemas.openxmlformats.org/officeDocument/2006/relationships/tags" Target="../tags/tag3253.xml"/><Relationship Id="rId393" Type="http://schemas.openxmlformats.org/officeDocument/2006/relationships/tags" Target="../tags/tag3274.xml"/><Relationship Id="rId407" Type="http://schemas.openxmlformats.org/officeDocument/2006/relationships/tags" Target="../tags/tag3288.xml"/><Relationship Id="rId211" Type="http://schemas.openxmlformats.org/officeDocument/2006/relationships/tags" Target="../tags/tag3092.xml"/><Relationship Id="rId232" Type="http://schemas.openxmlformats.org/officeDocument/2006/relationships/tags" Target="../tags/tag3113.xml"/><Relationship Id="rId253" Type="http://schemas.openxmlformats.org/officeDocument/2006/relationships/tags" Target="../tags/tag3134.xml"/><Relationship Id="rId274" Type="http://schemas.openxmlformats.org/officeDocument/2006/relationships/tags" Target="../tags/tag3155.xml"/><Relationship Id="rId295" Type="http://schemas.openxmlformats.org/officeDocument/2006/relationships/tags" Target="../tags/tag3176.xml"/><Relationship Id="rId309" Type="http://schemas.openxmlformats.org/officeDocument/2006/relationships/tags" Target="../tags/tag3190.xml"/><Relationship Id="rId27" Type="http://schemas.openxmlformats.org/officeDocument/2006/relationships/tags" Target="../tags/tag2908.xml"/><Relationship Id="rId48" Type="http://schemas.openxmlformats.org/officeDocument/2006/relationships/tags" Target="../tags/tag2929.xml"/><Relationship Id="rId69" Type="http://schemas.openxmlformats.org/officeDocument/2006/relationships/tags" Target="../tags/tag2950.xml"/><Relationship Id="rId113" Type="http://schemas.openxmlformats.org/officeDocument/2006/relationships/tags" Target="../tags/tag2994.xml"/><Relationship Id="rId134" Type="http://schemas.openxmlformats.org/officeDocument/2006/relationships/tags" Target="../tags/tag3015.xml"/><Relationship Id="rId320" Type="http://schemas.openxmlformats.org/officeDocument/2006/relationships/tags" Target="../tags/tag3201.xml"/><Relationship Id="rId80" Type="http://schemas.openxmlformats.org/officeDocument/2006/relationships/tags" Target="../tags/tag2961.xml"/><Relationship Id="rId155" Type="http://schemas.openxmlformats.org/officeDocument/2006/relationships/tags" Target="../tags/tag3036.xml"/><Relationship Id="rId176" Type="http://schemas.openxmlformats.org/officeDocument/2006/relationships/tags" Target="../tags/tag3057.xml"/><Relationship Id="rId197" Type="http://schemas.openxmlformats.org/officeDocument/2006/relationships/tags" Target="../tags/tag3078.xml"/><Relationship Id="rId341" Type="http://schemas.openxmlformats.org/officeDocument/2006/relationships/tags" Target="../tags/tag3222.xml"/><Relationship Id="rId362" Type="http://schemas.openxmlformats.org/officeDocument/2006/relationships/tags" Target="../tags/tag3243.xml"/><Relationship Id="rId383" Type="http://schemas.openxmlformats.org/officeDocument/2006/relationships/tags" Target="../tags/tag3264.xml"/><Relationship Id="rId201" Type="http://schemas.openxmlformats.org/officeDocument/2006/relationships/tags" Target="../tags/tag3082.xml"/><Relationship Id="rId222" Type="http://schemas.openxmlformats.org/officeDocument/2006/relationships/tags" Target="../tags/tag3103.xml"/><Relationship Id="rId243" Type="http://schemas.openxmlformats.org/officeDocument/2006/relationships/tags" Target="../tags/tag3124.xml"/><Relationship Id="rId264" Type="http://schemas.openxmlformats.org/officeDocument/2006/relationships/tags" Target="../tags/tag3145.xml"/><Relationship Id="rId285" Type="http://schemas.openxmlformats.org/officeDocument/2006/relationships/tags" Target="../tags/tag3166.xml"/><Relationship Id="rId17" Type="http://schemas.openxmlformats.org/officeDocument/2006/relationships/tags" Target="../tags/tag2898.xml"/><Relationship Id="rId38" Type="http://schemas.openxmlformats.org/officeDocument/2006/relationships/tags" Target="../tags/tag2919.xml"/><Relationship Id="rId59" Type="http://schemas.openxmlformats.org/officeDocument/2006/relationships/tags" Target="../tags/tag2940.xml"/><Relationship Id="rId103" Type="http://schemas.openxmlformats.org/officeDocument/2006/relationships/tags" Target="../tags/tag2984.xml"/><Relationship Id="rId124" Type="http://schemas.openxmlformats.org/officeDocument/2006/relationships/tags" Target="../tags/tag3005.xml"/><Relationship Id="rId310" Type="http://schemas.openxmlformats.org/officeDocument/2006/relationships/tags" Target="../tags/tag3191.xml"/><Relationship Id="rId70" Type="http://schemas.openxmlformats.org/officeDocument/2006/relationships/tags" Target="../tags/tag2951.xml"/><Relationship Id="rId91" Type="http://schemas.openxmlformats.org/officeDocument/2006/relationships/tags" Target="../tags/tag2972.xml"/><Relationship Id="rId145" Type="http://schemas.openxmlformats.org/officeDocument/2006/relationships/tags" Target="../tags/tag3026.xml"/><Relationship Id="rId166" Type="http://schemas.openxmlformats.org/officeDocument/2006/relationships/tags" Target="../tags/tag3047.xml"/><Relationship Id="rId187" Type="http://schemas.openxmlformats.org/officeDocument/2006/relationships/tags" Target="../tags/tag3068.xml"/><Relationship Id="rId331" Type="http://schemas.openxmlformats.org/officeDocument/2006/relationships/tags" Target="../tags/tag3212.xml"/><Relationship Id="rId352" Type="http://schemas.openxmlformats.org/officeDocument/2006/relationships/tags" Target="../tags/tag3233.xml"/><Relationship Id="rId373" Type="http://schemas.openxmlformats.org/officeDocument/2006/relationships/tags" Target="../tags/tag3254.xml"/><Relationship Id="rId394" Type="http://schemas.openxmlformats.org/officeDocument/2006/relationships/tags" Target="../tags/tag3275.xml"/><Relationship Id="rId408" Type="http://schemas.openxmlformats.org/officeDocument/2006/relationships/tags" Target="../tags/tag3289.xml"/><Relationship Id="rId1" Type="http://schemas.openxmlformats.org/officeDocument/2006/relationships/themeOverride" Target="../theme/themeOverride35.xml"/><Relationship Id="rId212" Type="http://schemas.openxmlformats.org/officeDocument/2006/relationships/tags" Target="../tags/tag3093.xml"/><Relationship Id="rId233" Type="http://schemas.openxmlformats.org/officeDocument/2006/relationships/tags" Target="../tags/tag3114.xml"/><Relationship Id="rId254" Type="http://schemas.openxmlformats.org/officeDocument/2006/relationships/tags" Target="../tags/tag3135.xml"/><Relationship Id="rId28" Type="http://schemas.openxmlformats.org/officeDocument/2006/relationships/tags" Target="../tags/tag2909.xml"/><Relationship Id="rId49" Type="http://schemas.openxmlformats.org/officeDocument/2006/relationships/tags" Target="../tags/tag2930.xml"/><Relationship Id="rId114" Type="http://schemas.openxmlformats.org/officeDocument/2006/relationships/tags" Target="../tags/tag2995.xml"/><Relationship Id="rId275" Type="http://schemas.openxmlformats.org/officeDocument/2006/relationships/tags" Target="../tags/tag3156.xml"/><Relationship Id="rId296" Type="http://schemas.openxmlformats.org/officeDocument/2006/relationships/tags" Target="../tags/tag3177.xml"/><Relationship Id="rId300" Type="http://schemas.openxmlformats.org/officeDocument/2006/relationships/tags" Target="../tags/tag3181.xml"/><Relationship Id="rId60" Type="http://schemas.openxmlformats.org/officeDocument/2006/relationships/tags" Target="../tags/tag2941.xml"/><Relationship Id="rId81" Type="http://schemas.openxmlformats.org/officeDocument/2006/relationships/tags" Target="../tags/tag2962.xml"/><Relationship Id="rId135" Type="http://schemas.openxmlformats.org/officeDocument/2006/relationships/tags" Target="../tags/tag3016.xml"/><Relationship Id="rId156" Type="http://schemas.openxmlformats.org/officeDocument/2006/relationships/tags" Target="../tags/tag3037.xml"/><Relationship Id="rId177" Type="http://schemas.openxmlformats.org/officeDocument/2006/relationships/tags" Target="../tags/tag3058.xml"/><Relationship Id="rId198" Type="http://schemas.openxmlformats.org/officeDocument/2006/relationships/tags" Target="../tags/tag3079.xml"/><Relationship Id="rId321" Type="http://schemas.openxmlformats.org/officeDocument/2006/relationships/tags" Target="../tags/tag3202.xml"/><Relationship Id="rId342" Type="http://schemas.openxmlformats.org/officeDocument/2006/relationships/tags" Target="../tags/tag3223.xml"/><Relationship Id="rId363" Type="http://schemas.openxmlformats.org/officeDocument/2006/relationships/tags" Target="../tags/tag3244.xml"/><Relationship Id="rId384" Type="http://schemas.openxmlformats.org/officeDocument/2006/relationships/tags" Target="../tags/tag3265.xml"/><Relationship Id="rId202" Type="http://schemas.openxmlformats.org/officeDocument/2006/relationships/tags" Target="../tags/tag3083.xml"/><Relationship Id="rId223" Type="http://schemas.openxmlformats.org/officeDocument/2006/relationships/tags" Target="../tags/tag3104.xml"/><Relationship Id="rId244" Type="http://schemas.openxmlformats.org/officeDocument/2006/relationships/tags" Target="../tags/tag3125.xml"/><Relationship Id="rId18" Type="http://schemas.openxmlformats.org/officeDocument/2006/relationships/tags" Target="../tags/tag2899.xml"/><Relationship Id="rId39" Type="http://schemas.openxmlformats.org/officeDocument/2006/relationships/tags" Target="../tags/tag2920.xml"/><Relationship Id="rId265" Type="http://schemas.openxmlformats.org/officeDocument/2006/relationships/tags" Target="../tags/tag3146.xml"/><Relationship Id="rId286" Type="http://schemas.openxmlformats.org/officeDocument/2006/relationships/tags" Target="../tags/tag3167.xml"/><Relationship Id="rId50" Type="http://schemas.openxmlformats.org/officeDocument/2006/relationships/tags" Target="../tags/tag2931.xml"/><Relationship Id="rId104" Type="http://schemas.openxmlformats.org/officeDocument/2006/relationships/tags" Target="../tags/tag2985.xml"/><Relationship Id="rId125" Type="http://schemas.openxmlformats.org/officeDocument/2006/relationships/tags" Target="../tags/tag3006.xml"/><Relationship Id="rId146" Type="http://schemas.openxmlformats.org/officeDocument/2006/relationships/tags" Target="../tags/tag3027.xml"/><Relationship Id="rId167" Type="http://schemas.openxmlformats.org/officeDocument/2006/relationships/tags" Target="../tags/tag3048.xml"/><Relationship Id="rId188" Type="http://schemas.openxmlformats.org/officeDocument/2006/relationships/tags" Target="../tags/tag3069.xml"/><Relationship Id="rId311" Type="http://schemas.openxmlformats.org/officeDocument/2006/relationships/tags" Target="../tags/tag3192.xml"/><Relationship Id="rId332" Type="http://schemas.openxmlformats.org/officeDocument/2006/relationships/tags" Target="../tags/tag3213.xml"/><Relationship Id="rId353" Type="http://schemas.openxmlformats.org/officeDocument/2006/relationships/tags" Target="../tags/tag3234.xml"/><Relationship Id="rId374" Type="http://schemas.openxmlformats.org/officeDocument/2006/relationships/tags" Target="../tags/tag3255.xml"/><Relationship Id="rId395" Type="http://schemas.openxmlformats.org/officeDocument/2006/relationships/tags" Target="../tags/tag3276.xml"/><Relationship Id="rId409" Type="http://schemas.openxmlformats.org/officeDocument/2006/relationships/slideLayout" Target="../slideLayouts/slideLayout2.xml"/><Relationship Id="rId71" Type="http://schemas.openxmlformats.org/officeDocument/2006/relationships/tags" Target="../tags/tag2952.xml"/><Relationship Id="rId92" Type="http://schemas.openxmlformats.org/officeDocument/2006/relationships/tags" Target="../tags/tag2973.xml"/><Relationship Id="rId213" Type="http://schemas.openxmlformats.org/officeDocument/2006/relationships/tags" Target="../tags/tag3094.xml"/><Relationship Id="rId234" Type="http://schemas.openxmlformats.org/officeDocument/2006/relationships/tags" Target="../tags/tag3115.xml"/><Relationship Id="rId2" Type="http://schemas.openxmlformats.org/officeDocument/2006/relationships/tags" Target="../tags/tag2883.xml"/><Relationship Id="rId29" Type="http://schemas.openxmlformats.org/officeDocument/2006/relationships/tags" Target="../tags/tag2910.xml"/><Relationship Id="rId255" Type="http://schemas.openxmlformats.org/officeDocument/2006/relationships/tags" Target="../tags/tag3136.xml"/><Relationship Id="rId276" Type="http://schemas.openxmlformats.org/officeDocument/2006/relationships/tags" Target="../tags/tag3157.xml"/><Relationship Id="rId297" Type="http://schemas.openxmlformats.org/officeDocument/2006/relationships/tags" Target="../tags/tag3178.xml"/><Relationship Id="rId40" Type="http://schemas.openxmlformats.org/officeDocument/2006/relationships/tags" Target="../tags/tag2921.xml"/><Relationship Id="rId115" Type="http://schemas.openxmlformats.org/officeDocument/2006/relationships/tags" Target="../tags/tag2996.xml"/><Relationship Id="rId136" Type="http://schemas.openxmlformats.org/officeDocument/2006/relationships/tags" Target="../tags/tag3017.xml"/><Relationship Id="rId157" Type="http://schemas.openxmlformats.org/officeDocument/2006/relationships/tags" Target="../tags/tag3038.xml"/><Relationship Id="rId178" Type="http://schemas.openxmlformats.org/officeDocument/2006/relationships/tags" Target="../tags/tag3059.xml"/><Relationship Id="rId301" Type="http://schemas.openxmlformats.org/officeDocument/2006/relationships/tags" Target="../tags/tag3182.xml"/><Relationship Id="rId322" Type="http://schemas.openxmlformats.org/officeDocument/2006/relationships/tags" Target="../tags/tag3203.xml"/><Relationship Id="rId343" Type="http://schemas.openxmlformats.org/officeDocument/2006/relationships/tags" Target="../tags/tag3224.xml"/><Relationship Id="rId364" Type="http://schemas.openxmlformats.org/officeDocument/2006/relationships/tags" Target="../tags/tag3245.xml"/><Relationship Id="rId61" Type="http://schemas.openxmlformats.org/officeDocument/2006/relationships/tags" Target="../tags/tag2942.xml"/><Relationship Id="rId82" Type="http://schemas.openxmlformats.org/officeDocument/2006/relationships/tags" Target="../tags/tag2963.xml"/><Relationship Id="rId199" Type="http://schemas.openxmlformats.org/officeDocument/2006/relationships/tags" Target="../tags/tag3080.xml"/><Relationship Id="rId203" Type="http://schemas.openxmlformats.org/officeDocument/2006/relationships/tags" Target="../tags/tag3084.xml"/><Relationship Id="rId385" Type="http://schemas.openxmlformats.org/officeDocument/2006/relationships/tags" Target="../tags/tag3266.xml"/><Relationship Id="rId19" Type="http://schemas.openxmlformats.org/officeDocument/2006/relationships/tags" Target="../tags/tag2900.xml"/><Relationship Id="rId224" Type="http://schemas.openxmlformats.org/officeDocument/2006/relationships/tags" Target="../tags/tag3105.xml"/><Relationship Id="rId245" Type="http://schemas.openxmlformats.org/officeDocument/2006/relationships/tags" Target="../tags/tag3126.xml"/><Relationship Id="rId266" Type="http://schemas.openxmlformats.org/officeDocument/2006/relationships/tags" Target="../tags/tag3147.xml"/><Relationship Id="rId287" Type="http://schemas.openxmlformats.org/officeDocument/2006/relationships/tags" Target="../tags/tag3168.xml"/><Relationship Id="rId410" Type="http://schemas.openxmlformats.org/officeDocument/2006/relationships/notesSlide" Target="../notesSlides/notesSlide5.xml"/><Relationship Id="rId30" Type="http://schemas.openxmlformats.org/officeDocument/2006/relationships/tags" Target="../tags/tag2911.xml"/><Relationship Id="rId105" Type="http://schemas.openxmlformats.org/officeDocument/2006/relationships/tags" Target="../tags/tag2986.xml"/><Relationship Id="rId126" Type="http://schemas.openxmlformats.org/officeDocument/2006/relationships/tags" Target="../tags/tag3007.xml"/><Relationship Id="rId147" Type="http://schemas.openxmlformats.org/officeDocument/2006/relationships/tags" Target="../tags/tag3028.xml"/><Relationship Id="rId168" Type="http://schemas.openxmlformats.org/officeDocument/2006/relationships/tags" Target="../tags/tag3049.xml"/><Relationship Id="rId312" Type="http://schemas.openxmlformats.org/officeDocument/2006/relationships/tags" Target="../tags/tag3193.xml"/><Relationship Id="rId333" Type="http://schemas.openxmlformats.org/officeDocument/2006/relationships/tags" Target="../tags/tag3214.xml"/><Relationship Id="rId354" Type="http://schemas.openxmlformats.org/officeDocument/2006/relationships/tags" Target="../tags/tag3235.xml"/><Relationship Id="rId51" Type="http://schemas.openxmlformats.org/officeDocument/2006/relationships/tags" Target="../tags/tag2932.xml"/><Relationship Id="rId72" Type="http://schemas.openxmlformats.org/officeDocument/2006/relationships/tags" Target="../tags/tag2953.xml"/><Relationship Id="rId93" Type="http://schemas.openxmlformats.org/officeDocument/2006/relationships/tags" Target="../tags/tag2974.xml"/><Relationship Id="rId189" Type="http://schemas.openxmlformats.org/officeDocument/2006/relationships/tags" Target="../tags/tag3070.xml"/><Relationship Id="rId375" Type="http://schemas.openxmlformats.org/officeDocument/2006/relationships/tags" Target="../tags/tag3256.xml"/><Relationship Id="rId396" Type="http://schemas.openxmlformats.org/officeDocument/2006/relationships/tags" Target="../tags/tag3277.xml"/><Relationship Id="rId3" Type="http://schemas.openxmlformats.org/officeDocument/2006/relationships/tags" Target="../tags/tag2884.xml"/><Relationship Id="rId214" Type="http://schemas.openxmlformats.org/officeDocument/2006/relationships/tags" Target="../tags/tag3095.xml"/><Relationship Id="rId235" Type="http://schemas.openxmlformats.org/officeDocument/2006/relationships/tags" Target="../tags/tag3116.xml"/><Relationship Id="rId256" Type="http://schemas.openxmlformats.org/officeDocument/2006/relationships/tags" Target="../tags/tag3137.xml"/><Relationship Id="rId277" Type="http://schemas.openxmlformats.org/officeDocument/2006/relationships/tags" Target="../tags/tag3158.xml"/><Relationship Id="rId298" Type="http://schemas.openxmlformats.org/officeDocument/2006/relationships/tags" Target="../tags/tag3179.xml"/><Relationship Id="rId400" Type="http://schemas.openxmlformats.org/officeDocument/2006/relationships/tags" Target="../tags/tag3281.xml"/><Relationship Id="rId116" Type="http://schemas.openxmlformats.org/officeDocument/2006/relationships/tags" Target="../tags/tag2997.xml"/><Relationship Id="rId137" Type="http://schemas.openxmlformats.org/officeDocument/2006/relationships/tags" Target="../tags/tag3018.xml"/><Relationship Id="rId158" Type="http://schemas.openxmlformats.org/officeDocument/2006/relationships/tags" Target="../tags/tag3039.xml"/><Relationship Id="rId302" Type="http://schemas.openxmlformats.org/officeDocument/2006/relationships/tags" Target="../tags/tag3183.xml"/><Relationship Id="rId323" Type="http://schemas.openxmlformats.org/officeDocument/2006/relationships/tags" Target="../tags/tag3204.xml"/><Relationship Id="rId344" Type="http://schemas.openxmlformats.org/officeDocument/2006/relationships/tags" Target="../tags/tag3225.xml"/><Relationship Id="rId20" Type="http://schemas.openxmlformats.org/officeDocument/2006/relationships/tags" Target="../tags/tag2901.xml"/><Relationship Id="rId41" Type="http://schemas.openxmlformats.org/officeDocument/2006/relationships/tags" Target="../tags/tag2922.xml"/><Relationship Id="rId62" Type="http://schemas.openxmlformats.org/officeDocument/2006/relationships/tags" Target="../tags/tag2943.xml"/><Relationship Id="rId83" Type="http://schemas.openxmlformats.org/officeDocument/2006/relationships/tags" Target="../tags/tag2964.xml"/><Relationship Id="rId179" Type="http://schemas.openxmlformats.org/officeDocument/2006/relationships/tags" Target="../tags/tag3060.xml"/><Relationship Id="rId365" Type="http://schemas.openxmlformats.org/officeDocument/2006/relationships/tags" Target="../tags/tag3246.xml"/><Relationship Id="rId386" Type="http://schemas.openxmlformats.org/officeDocument/2006/relationships/tags" Target="../tags/tag3267.xml"/><Relationship Id="rId190" Type="http://schemas.openxmlformats.org/officeDocument/2006/relationships/tags" Target="../tags/tag3071.xml"/><Relationship Id="rId204" Type="http://schemas.openxmlformats.org/officeDocument/2006/relationships/tags" Target="../tags/tag3085.xml"/><Relationship Id="rId225" Type="http://schemas.openxmlformats.org/officeDocument/2006/relationships/tags" Target="../tags/tag3106.xml"/><Relationship Id="rId246" Type="http://schemas.openxmlformats.org/officeDocument/2006/relationships/tags" Target="../tags/tag3127.xml"/><Relationship Id="rId267" Type="http://schemas.openxmlformats.org/officeDocument/2006/relationships/tags" Target="../tags/tag3148.xml"/><Relationship Id="rId288" Type="http://schemas.openxmlformats.org/officeDocument/2006/relationships/tags" Target="../tags/tag3169.xml"/><Relationship Id="rId411" Type="http://schemas.openxmlformats.org/officeDocument/2006/relationships/image" Target="../media/image4.png"/><Relationship Id="rId106" Type="http://schemas.openxmlformats.org/officeDocument/2006/relationships/tags" Target="../tags/tag2987.xml"/><Relationship Id="rId127" Type="http://schemas.openxmlformats.org/officeDocument/2006/relationships/tags" Target="../tags/tag3008.xml"/><Relationship Id="rId313" Type="http://schemas.openxmlformats.org/officeDocument/2006/relationships/tags" Target="../tags/tag3194.xml"/><Relationship Id="rId10" Type="http://schemas.openxmlformats.org/officeDocument/2006/relationships/tags" Target="../tags/tag2891.xml"/><Relationship Id="rId31" Type="http://schemas.openxmlformats.org/officeDocument/2006/relationships/tags" Target="../tags/tag2912.xml"/><Relationship Id="rId52" Type="http://schemas.openxmlformats.org/officeDocument/2006/relationships/tags" Target="../tags/tag2933.xml"/><Relationship Id="rId73" Type="http://schemas.openxmlformats.org/officeDocument/2006/relationships/tags" Target="../tags/tag2954.xml"/><Relationship Id="rId94" Type="http://schemas.openxmlformats.org/officeDocument/2006/relationships/tags" Target="../tags/tag2975.xml"/><Relationship Id="rId148" Type="http://schemas.openxmlformats.org/officeDocument/2006/relationships/tags" Target="../tags/tag3029.xml"/><Relationship Id="rId169" Type="http://schemas.openxmlformats.org/officeDocument/2006/relationships/tags" Target="../tags/tag3050.xml"/><Relationship Id="rId334" Type="http://schemas.openxmlformats.org/officeDocument/2006/relationships/tags" Target="../tags/tag3215.xml"/><Relationship Id="rId355" Type="http://schemas.openxmlformats.org/officeDocument/2006/relationships/tags" Target="../tags/tag3236.xml"/><Relationship Id="rId376" Type="http://schemas.openxmlformats.org/officeDocument/2006/relationships/tags" Target="../tags/tag3257.xml"/><Relationship Id="rId397" Type="http://schemas.openxmlformats.org/officeDocument/2006/relationships/tags" Target="../tags/tag3278.xml"/><Relationship Id="rId4" Type="http://schemas.openxmlformats.org/officeDocument/2006/relationships/tags" Target="../tags/tag2885.xml"/><Relationship Id="rId180" Type="http://schemas.openxmlformats.org/officeDocument/2006/relationships/tags" Target="../tags/tag3061.xml"/><Relationship Id="rId215" Type="http://schemas.openxmlformats.org/officeDocument/2006/relationships/tags" Target="../tags/tag3096.xml"/><Relationship Id="rId236" Type="http://schemas.openxmlformats.org/officeDocument/2006/relationships/tags" Target="../tags/tag3117.xml"/><Relationship Id="rId257" Type="http://schemas.openxmlformats.org/officeDocument/2006/relationships/tags" Target="../tags/tag3138.xml"/><Relationship Id="rId278" Type="http://schemas.openxmlformats.org/officeDocument/2006/relationships/tags" Target="../tags/tag3159.xml"/><Relationship Id="rId401" Type="http://schemas.openxmlformats.org/officeDocument/2006/relationships/tags" Target="../tags/tag3282.xml"/><Relationship Id="rId303" Type="http://schemas.openxmlformats.org/officeDocument/2006/relationships/tags" Target="../tags/tag3184.xml"/><Relationship Id="rId42" Type="http://schemas.openxmlformats.org/officeDocument/2006/relationships/tags" Target="../tags/tag2923.xml"/><Relationship Id="rId84" Type="http://schemas.openxmlformats.org/officeDocument/2006/relationships/tags" Target="../tags/tag2965.xml"/><Relationship Id="rId138" Type="http://schemas.openxmlformats.org/officeDocument/2006/relationships/tags" Target="../tags/tag3019.xml"/><Relationship Id="rId345" Type="http://schemas.openxmlformats.org/officeDocument/2006/relationships/tags" Target="../tags/tag3226.xml"/><Relationship Id="rId387" Type="http://schemas.openxmlformats.org/officeDocument/2006/relationships/tags" Target="../tags/tag3268.xml"/><Relationship Id="rId191" Type="http://schemas.openxmlformats.org/officeDocument/2006/relationships/tags" Target="../tags/tag3072.xml"/><Relationship Id="rId205" Type="http://schemas.openxmlformats.org/officeDocument/2006/relationships/tags" Target="../tags/tag3086.xml"/><Relationship Id="rId247" Type="http://schemas.openxmlformats.org/officeDocument/2006/relationships/tags" Target="../tags/tag3128.xml"/><Relationship Id="rId107" Type="http://schemas.openxmlformats.org/officeDocument/2006/relationships/tags" Target="../tags/tag2988.xml"/><Relationship Id="rId289" Type="http://schemas.openxmlformats.org/officeDocument/2006/relationships/tags" Target="../tags/tag3170.xml"/><Relationship Id="rId11" Type="http://schemas.openxmlformats.org/officeDocument/2006/relationships/tags" Target="../tags/tag2892.xml"/><Relationship Id="rId53" Type="http://schemas.openxmlformats.org/officeDocument/2006/relationships/tags" Target="../tags/tag2934.xml"/><Relationship Id="rId149" Type="http://schemas.openxmlformats.org/officeDocument/2006/relationships/tags" Target="../tags/tag3030.xml"/><Relationship Id="rId314" Type="http://schemas.openxmlformats.org/officeDocument/2006/relationships/tags" Target="../tags/tag3195.xml"/><Relationship Id="rId356" Type="http://schemas.openxmlformats.org/officeDocument/2006/relationships/tags" Target="../tags/tag3237.xml"/><Relationship Id="rId398" Type="http://schemas.openxmlformats.org/officeDocument/2006/relationships/tags" Target="../tags/tag3279.xml"/></Relationships>
</file>

<file path=ppt/slides/_rels/slide56.xml.rels><?xml version="1.0" encoding="UTF-8" standalone="yes"?>
<Relationships xmlns="http://schemas.openxmlformats.org/package/2006/relationships"><Relationship Id="rId117" Type="http://schemas.openxmlformats.org/officeDocument/2006/relationships/tags" Target="../tags/tag3405.xml"/><Relationship Id="rId299" Type="http://schemas.openxmlformats.org/officeDocument/2006/relationships/tags" Target="../tags/tag3587.xml"/><Relationship Id="rId303" Type="http://schemas.openxmlformats.org/officeDocument/2006/relationships/tags" Target="../tags/tag3591.xml"/><Relationship Id="rId21" Type="http://schemas.openxmlformats.org/officeDocument/2006/relationships/tags" Target="../tags/tag3309.xml"/><Relationship Id="rId42" Type="http://schemas.openxmlformats.org/officeDocument/2006/relationships/tags" Target="../tags/tag3330.xml"/><Relationship Id="rId63" Type="http://schemas.openxmlformats.org/officeDocument/2006/relationships/tags" Target="../tags/tag3351.xml"/><Relationship Id="rId84" Type="http://schemas.openxmlformats.org/officeDocument/2006/relationships/tags" Target="../tags/tag3372.xml"/><Relationship Id="rId138" Type="http://schemas.openxmlformats.org/officeDocument/2006/relationships/tags" Target="../tags/tag3426.xml"/><Relationship Id="rId159" Type="http://schemas.openxmlformats.org/officeDocument/2006/relationships/tags" Target="../tags/tag3447.xml"/><Relationship Id="rId324" Type="http://schemas.openxmlformats.org/officeDocument/2006/relationships/tags" Target="../tags/tag3612.xml"/><Relationship Id="rId345" Type="http://schemas.openxmlformats.org/officeDocument/2006/relationships/tags" Target="../tags/tag3633.xml"/><Relationship Id="rId170" Type="http://schemas.openxmlformats.org/officeDocument/2006/relationships/tags" Target="../tags/tag3458.xml"/><Relationship Id="rId191" Type="http://schemas.openxmlformats.org/officeDocument/2006/relationships/tags" Target="../tags/tag3479.xml"/><Relationship Id="rId205" Type="http://schemas.openxmlformats.org/officeDocument/2006/relationships/tags" Target="../tags/tag3493.xml"/><Relationship Id="rId226" Type="http://schemas.openxmlformats.org/officeDocument/2006/relationships/tags" Target="../tags/tag3514.xml"/><Relationship Id="rId247" Type="http://schemas.openxmlformats.org/officeDocument/2006/relationships/tags" Target="../tags/tag3535.xml"/><Relationship Id="rId107" Type="http://schemas.openxmlformats.org/officeDocument/2006/relationships/tags" Target="../tags/tag3395.xml"/><Relationship Id="rId268" Type="http://schemas.openxmlformats.org/officeDocument/2006/relationships/tags" Target="../tags/tag3556.xml"/><Relationship Id="rId289" Type="http://schemas.openxmlformats.org/officeDocument/2006/relationships/tags" Target="../tags/tag3577.xml"/><Relationship Id="rId11" Type="http://schemas.openxmlformats.org/officeDocument/2006/relationships/tags" Target="../tags/tag3299.xml"/><Relationship Id="rId32" Type="http://schemas.openxmlformats.org/officeDocument/2006/relationships/tags" Target="../tags/tag3320.xml"/><Relationship Id="rId53" Type="http://schemas.openxmlformats.org/officeDocument/2006/relationships/tags" Target="../tags/tag3341.xml"/><Relationship Id="rId74" Type="http://schemas.openxmlformats.org/officeDocument/2006/relationships/tags" Target="../tags/tag3362.xml"/><Relationship Id="rId128" Type="http://schemas.openxmlformats.org/officeDocument/2006/relationships/tags" Target="../tags/tag3416.xml"/><Relationship Id="rId149" Type="http://schemas.openxmlformats.org/officeDocument/2006/relationships/tags" Target="../tags/tag3437.xml"/><Relationship Id="rId314" Type="http://schemas.openxmlformats.org/officeDocument/2006/relationships/tags" Target="../tags/tag3602.xml"/><Relationship Id="rId335" Type="http://schemas.openxmlformats.org/officeDocument/2006/relationships/tags" Target="../tags/tag3623.xml"/><Relationship Id="rId356" Type="http://schemas.openxmlformats.org/officeDocument/2006/relationships/tags" Target="../tags/tag3644.xml"/><Relationship Id="rId5" Type="http://schemas.openxmlformats.org/officeDocument/2006/relationships/tags" Target="../tags/tag3293.xml"/><Relationship Id="rId95" Type="http://schemas.openxmlformats.org/officeDocument/2006/relationships/tags" Target="../tags/tag3383.xml"/><Relationship Id="rId160" Type="http://schemas.openxmlformats.org/officeDocument/2006/relationships/tags" Target="../tags/tag3448.xml"/><Relationship Id="rId181" Type="http://schemas.openxmlformats.org/officeDocument/2006/relationships/tags" Target="../tags/tag3469.xml"/><Relationship Id="rId216" Type="http://schemas.openxmlformats.org/officeDocument/2006/relationships/tags" Target="../tags/tag3504.xml"/><Relationship Id="rId237" Type="http://schemas.openxmlformats.org/officeDocument/2006/relationships/tags" Target="../tags/tag3525.xml"/><Relationship Id="rId258" Type="http://schemas.openxmlformats.org/officeDocument/2006/relationships/tags" Target="../tags/tag3546.xml"/><Relationship Id="rId279" Type="http://schemas.openxmlformats.org/officeDocument/2006/relationships/tags" Target="../tags/tag3567.xml"/><Relationship Id="rId22" Type="http://schemas.openxmlformats.org/officeDocument/2006/relationships/tags" Target="../tags/tag3310.xml"/><Relationship Id="rId43" Type="http://schemas.openxmlformats.org/officeDocument/2006/relationships/tags" Target="../tags/tag3331.xml"/><Relationship Id="rId64" Type="http://schemas.openxmlformats.org/officeDocument/2006/relationships/tags" Target="../tags/tag3352.xml"/><Relationship Id="rId118" Type="http://schemas.openxmlformats.org/officeDocument/2006/relationships/tags" Target="../tags/tag3406.xml"/><Relationship Id="rId139" Type="http://schemas.openxmlformats.org/officeDocument/2006/relationships/tags" Target="../tags/tag3427.xml"/><Relationship Id="rId290" Type="http://schemas.openxmlformats.org/officeDocument/2006/relationships/tags" Target="../tags/tag3578.xml"/><Relationship Id="rId304" Type="http://schemas.openxmlformats.org/officeDocument/2006/relationships/tags" Target="../tags/tag3592.xml"/><Relationship Id="rId325" Type="http://schemas.openxmlformats.org/officeDocument/2006/relationships/tags" Target="../tags/tag3613.xml"/><Relationship Id="rId346" Type="http://schemas.openxmlformats.org/officeDocument/2006/relationships/tags" Target="../tags/tag3634.xml"/><Relationship Id="rId85" Type="http://schemas.openxmlformats.org/officeDocument/2006/relationships/tags" Target="../tags/tag3373.xml"/><Relationship Id="rId150" Type="http://schemas.openxmlformats.org/officeDocument/2006/relationships/tags" Target="../tags/tag3438.xml"/><Relationship Id="rId171" Type="http://schemas.openxmlformats.org/officeDocument/2006/relationships/tags" Target="../tags/tag3459.xml"/><Relationship Id="rId192" Type="http://schemas.openxmlformats.org/officeDocument/2006/relationships/tags" Target="../tags/tag3480.xml"/><Relationship Id="rId206" Type="http://schemas.openxmlformats.org/officeDocument/2006/relationships/tags" Target="../tags/tag3494.xml"/><Relationship Id="rId227" Type="http://schemas.openxmlformats.org/officeDocument/2006/relationships/tags" Target="../tags/tag3515.xml"/><Relationship Id="rId248" Type="http://schemas.openxmlformats.org/officeDocument/2006/relationships/tags" Target="../tags/tag3536.xml"/><Relationship Id="rId269" Type="http://schemas.openxmlformats.org/officeDocument/2006/relationships/tags" Target="../tags/tag3557.xml"/><Relationship Id="rId12" Type="http://schemas.openxmlformats.org/officeDocument/2006/relationships/tags" Target="../tags/tag3300.xml"/><Relationship Id="rId33" Type="http://schemas.openxmlformats.org/officeDocument/2006/relationships/tags" Target="../tags/tag3321.xml"/><Relationship Id="rId108" Type="http://schemas.openxmlformats.org/officeDocument/2006/relationships/tags" Target="../tags/tag3396.xml"/><Relationship Id="rId129" Type="http://schemas.openxmlformats.org/officeDocument/2006/relationships/tags" Target="../tags/tag3417.xml"/><Relationship Id="rId280" Type="http://schemas.openxmlformats.org/officeDocument/2006/relationships/tags" Target="../tags/tag3568.xml"/><Relationship Id="rId315" Type="http://schemas.openxmlformats.org/officeDocument/2006/relationships/tags" Target="../tags/tag3603.xml"/><Relationship Id="rId336" Type="http://schemas.openxmlformats.org/officeDocument/2006/relationships/tags" Target="../tags/tag3624.xml"/><Relationship Id="rId357" Type="http://schemas.openxmlformats.org/officeDocument/2006/relationships/slideLayout" Target="../slideLayouts/slideLayout2.xml"/><Relationship Id="rId54" Type="http://schemas.openxmlformats.org/officeDocument/2006/relationships/tags" Target="../tags/tag3342.xml"/><Relationship Id="rId75" Type="http://schemas.openxmlformats.org/officeDocument/2006/relationships/tags" Target="../tags/tag3363.xml"/><Relationship Id="rId96" Type="http://schemas.openxmlformats.org/officeDocument/2006/relationships/tags" Target="../tags/tag3384.xml"/><Relationship Id="rId140" Type="http://schemas.openxmlformats.org/officeDocument/2006/relationships/tags" Target="../tags/tag3428.xml"/><Relationship Id="rId161" Type="http://schemas.openxmlformats.org/officeDocument/2006/relationships/tags" Target="../tags/tag3449.xml"/><Relationship Id="rId182" Type="http://schemas.openxmlformats.org/officeDocument/2006/relationships/tags" Target="../tags/tag3470.xml"/><Relationship Id="rId217" Type="http://schemas.openxmlformats.org/officeDocument/2006/relationships/tags" Target="../tags/tag3505.xml"/><Relationship Id="rId6" Type="http://schemas.openxmlformats.org/officeDocument/2006/relationships/tags" Target="../tags/tag3294.xml"/><Relationship Id="rId238" Type="http://schemas.openxmlformats.org/officeDocument/2006/relationships/tags" Target="../tags/tag3526.xml"/><Relationship Id="rId259" Type="http://schemas.openxmlformats.org/officeDocument/2006/relationships/tags" Target="../tags/tag3547.xml"/><Relationship Id="rId23" Type="http://schemas.openxmlformats.org/officeDocument/2006/relationships/tags" Target="../tags/tag3311.xml"/><Relationship Id="rId119" Type="http://schemas.openxmlformats.org/officeDocument/2006/relationships/tags" Target="../tags/tag3407.xml"/><Relationship Id="rId270" Type="http://schemas.openxmlformats.org/officeDocument/2006/relationships/tags" Target="../tags/tag3558.xml"/><Relationship Id="rId291" Type="http://schemas.openxmlformats.org/officeDocument/2006/relationships/tags" Target="../tags/tag3579.xml"/><Relationship Id="rId305" Type="http://schemas.openxmlformats.org/officeDocument/2006/relationships/tags" Target="../tags/tag3593.xml"/><Relationship Id="rId326" Type="http://schemas.openxmlformats.org/officeDocument/2006/relationships/tags" Target="../tags/tag3614.xml"/><Relationship Id="rId347" Type="http://schemas.openxmlformats.org/officeDocument/2006/relationships/tags" Target="../tags/tag3635.xml"/><Relationship Id="rId44" Type="http://schemas.openxmlformats.org/officeDocument/2006/relationships/tags" Target="../tags/tag3332.xml"/><Relationship Id="rId65" Type="http://schemas.openxmlformats.org/officeDocument/2006/relationships/tags" Target="../tags/tag3353.xml"/><Relationship Id="rId86" Type="http://schemas.openxmlformats.org/officeDocument/2006/relationships/tags" Target="../tags/tag3374.xml"/><Relationship Id="rId130" Type="http://schemas.openxmlformats.org/officeDocument/2006/relationships/tags" Target="../tags/tag3418.xml"/><Relationship Id="rId151" Type="http://schemas.openxmlformats.org/officeDocument/2006/relationships/tags" Target="../tags/tag3439.xml"/><Relationship Id="rId172" Type="http://schemas.openxmlformats.org/officeDocument/2006/relationships/tags" Target="../tags/tag3460.xml"/><Relationship Id="rId193" Type="http://schemas.openxmlformats.org/officeDocument/2006/relationships/tags" Target="../tags/tag3481.xml"/><Relationship Id="rId207" Type="http://schemas.openxmlformats.org/officeDocument/2006/relationships/tags" Target="../tags/tag3495.xml"/><Relationship Id="rId228" Type="http://schemas.openxmlformats.org/officeDocument/2006/relationships/tags" Target="../tags/tag3516.xml"/><Relationship Id="rId249" Type="http://schemas.openxmlformats.org/officeDocument/2006/relationships/tags" Target="../tags/tag3537.xml"/><Relationship Id="rId13" Type="http://schemas.openxmlformats.org/officeDocument/2006/relationships/tags" Target="../tags/tag3301.xml"/><Relationship Id="rId109" Type="http://schemas.openxmlformats.org/officeDocument/2006/relationships/tags" Target="../tags/tag3397.xml"/><Relationship Id="rId260" Type="http://schemas.openxmlformats.org/officeDocument/2006/relationships/tags" Target="../tags/tag3548.xml"/><Relationship Id="rId281" Type="http://schemas.openxmlformats.org/officeDocument/2006/relationships/tags" Target="../tags/tag3569.xml"/><Relationship Id="rId316" Type="http://schemas.openxmlformats.org/officeDocument/2006/relationships/tags" Target="../tags/tag3604.xml"/><Relationship Id="rId337" Type="http://schemas.openxmlformats.org/officeDocument/2006/relationships/tags" Target="../tags/tag3625.xml"/><Relationship Id="rId34" Type="http://schemas.openxmlformats.org/officeDocument/2006/relationships/tags" Target="../tags/tag3322.xml"/><Relationship Id="rId55" Type="http://schemas.openxmlformats.org/officeDocument/2006/relationships/tags" Target="../tags/tag3343.xml"/><Relationship Id="rId76" Type="http://schemas.openxmlformats.org/officeDocument/2006/relationships/tags" Target="../tags/tag3364.xml"/><Relationship Id="rId97" Type="http://schemas.openxmlformats.org/officeDocument/2006/relationships/tags" Target="../tags/tag3385.xml"/><Relationship Id="rId120" Type="http://schemas.openxmlformats.org/officeDocument/2006/relationships/tags" Target="../tags/tag3408.xml"/><Relationship Id="rId141" Type="http://schemas.openxmlformats.org/officeDocument/2006/relationships/tags" Target="../tags/tag3429.xml"/><Relationship Id="rId358" Type="http://schemas.openxmlformats.org/officeDocument/2006/relationships/notesSlide" Target="../notesSlides/notesSlide6.xml"/><Relationship Id="rId7" Type="http://schemas.openxmlformats.org/officeDocument/2006/relationships/tags" Target="../tags/tag3295.xml"/><Relationship Id="rId162" Type="http://schemas.openxmlformats.org/officeDocument/2006/relationships/tags" Target="../tags/tag3450.xml"/><Relationship Id="rId183" Type="http://schemas.openxmlformats.org/officeDocument/2006/relationships/tags" Target="../tags/tag3471.xml"/><Relationship Id="rId218" Type="http://schemas.openxmlformats.org/officeDocument/2006/relationships/tags" Target="../tags/tag3506.xml"/><Relationship Id="rId239" Type="http://schemas.openxmlformats.org/officeDocument/2006/relationships/tags" Target="../tags/tag3527.xml"/><Relationship Id="rId250" Type="http://schemas.openxmlformats.org/officeDocument/2006/relationships/tags" Target="../tags/tag3538.xml"/><Relationship Id="rId271" Type="http://schemas.openxmlformats.org/officeDocument/2006/relationships/tags" Target="../tags/tag3559.xml"/><Relationship Id="rId292" Type="http://schemas.openxmlformats.org/officeDocument/2006/relationships/tags" Target="../tags/tag3580.xml"/><Relationship Id="rId306" Type="http://schemas.openxmlformats.org/officeDocument/2006/relationships/tags" Target="../tags/tag3594.xml"/><Relationship Id="rId24" Type="http://schemas.openxmlformats.org/officeDocument/2006/relationships/tags" Target="../tags/tag3312.xml"/><Relationship Id="rId45" Type="http://schemas.openxmlformats.org/officeDocument/2006/relationships/tags" Target="../tags/tag3333.xml"/><Relationship Id="rId66" Type="http://schemas.openxmlformats.org/officeDocument/2006/relationships/tags" Target="../tags/tag3354.xml"/><Relationship Id="rId87" Type="http://schemas.openxmlformats.org/officeDocument/2006/relationships/tags" Target="../tags/tag3375.xml"/><Relationship Id="rId110" Type="http://schemas.openxmlformats.org/officeDocument/2006/relationships/tags" Target="../tags/tag3398.xml"/><Relationship Id="rId131" Type="http://schemas.openxmlformats.org/officeDocument/2006/relationships/tags" Target="../tags/tag3419.xml"/><Relationship Id="rId327" Type="http://schemas.openxmlformats.org/officeDocument/2006/relationships/tags" Target="../tags/tag3615.xml"/><Relationship Id="rId348" Type="http://schemas.openxmlformats.org/officeDocument/2006/relationships/tags" Target="../tags/tag3636.xml"/><Relationship Id="rId152" Type="http://schemas.openxmlformats.org/officeDocument/2006/relationships/tags" Target="../tags/tag3440.xml"/><Relationship Id="rId173" Type="http://schemas.openxmlformats.org/officeDocument/2006/relationships/tags" Target="../tags/tag3461.xml"/><Relationship Id="rId194" Type="http://schemas.openxmlformats.org/officeDocument/2006/relationships/tags" Target="../tags/tag3482.xml"/><Relationship Id="rId208" Type="http://schemas.openxmlformats.org/officeDocument/2006/relationships/tags" Target="../tags/tag3496.xml"/><Relationship Id="rId229" Type="http://schemas.openxmlformats.org/officeDocument/2006/relationships/tags" Target="../tags/tag3517.xml"/><Relationship Id="rId240" Type="http://schemas.openxmlformats.org/officeDocument/2006/relationships/tags" Target="../tags/tag3528.xml"/><Relationship Id="rId261" Type="http://schemas.openxmlformats.org/officeDocument/2006/relationships/tags" Target="../tags/tag3549.xml"/><Relationship Id="rId14" Type="http://schemas.openxmlformats.org/officeDocument/2006/relationships/tags" Target="../tags/tag3302.xml"/><Relationship Id="rId35" Type="http://schemas.openxmlformats.org/officeDocument/2006/relationships/tags" Target="../tags/tag3323.xml"/><Relationship Id="rId56" Type="http://schemas.openxmlformats.org/officeDocument/2006/relationships/tags" Target="../tags/tag3344.xml"/><Relationship Id="rId77" Type="http://schemas.openxmlformats.org/officeDocument/2006/relationships/tags" Target="../tags/tag3365.xml"/><Relationship Id="rId100" Type="http://schemas.openxmlformats.org/officeDocument/2006/relationships/tags" Target="../tags/tag3388.xml"/><Relationship Id="rId282" Type="http://schemas.openxmlformats.org/officeDocument/2006/relationships/tags" Target="../tags/tag3570.xml"/><Relationship Id="rId317" Type="http://schemas.openxmlformats.org/officeDocument/2006/relationships/tags" Target="../tags/tag3605.xml"/><Relationship Id="rId338" Type="http://schemas.openxmlformats.org/officeDocument/2006/relationships/tags" Target="../tags/tag3626.xml"/><Relationship Id="rId359" Type="http://schemas.openxmlformats.org/officeDocument/2006/relationships/image" Target="../media/image4.png"/><Relationship Id="rId8" Type="http://schemas.openxmlformats.org/officeDocument/2006/relationships/tags" Target="../tags/tag3296.xml"/><Relationship Id="rId98" Type="http://schemas.openxmlformats.org/officeDocument/2006/relationships/tags" Target="../tags/tag3386.xml"/><Relationship Id="rId121" Type="http://schemas.openxmlformats.org/officeDocument/2006/relationships/tags" Target="../tags/tag3409.xml"/><Relationship Id="rId142" Type="http://schemas.openxmlformats.org/officeDocument/2006/relationships/tags" Target="../tags/tag3430.xml"/><Relationship Id="rId163" Type="http://schemas.openxmlformats.org/officeDocument/2006/relationships/tags" Target="../tags/tag3451.xml"/><Relationship Id="rId184" Type="http://schemas.openxmlformats.org/officeDocument/2006/relationships/tags" Target="../tags/tag3472.xml"/><Relationship Id="rId219" Type="http://schemas.openxmlformats.org/officeDocument/2006/relationships/tags" Target="../tags/tag3507.xml"/><Relationship Id="rId230" Type="http://schemas.openxmlformats.org/officeDocument/2006/relationships/tags" Target="../tags/tag3518.xml"/><Relationship Id="rId251" Type="http://schemas.openxmlformats.org/officeDocument/2006/relationships/tags" Target="../tags/tag3539.xml"/><Relationship Id="rId25" Type="http://schemas.openxmlformats.org/officeDocument/2006/relationships/tags" Target="../tags/tag3313.xml"/><Relationship Id="rId46" Type="http://schemas.openxmlformats.org/officeDocument/2006/relationships/tags" Target="../tags/tag3334.xml"/><Relationship Id="rId67" Type="http://schemas.openxmlformats.org/officeDocument/2006/relationships/tags" Target="../tags/tag3355.xml"/><Relationship Id="rId272" Type="http://schemas.openxmlformats.org/officeDocument/2006/relationships/tags" Target="../tags/tag3560.xml"/><Relationship Id="rId293" Type="http://schemas.openxmlformats.org/officeDocument/2006/relationships/tags" Target="../tags/tag3581.xml"/><Relationship Id="rId307" Type="http://schemas.openxmlformats.org/officeDocument/2006/relationships/tags" Target="../tags/tag3595.xml"/><Relationship Id="rId328" Type="http://schemas.openxmlformats.org/officeDocument/2006/relationships/tags" Target="../tags/tag3616.xml"/><Relationship Id="rId349" Type="http://schemas.openxmlformats.org/officeDocument/2006/relationships/tags" Target="../tags/tag3637.xml"/><Relationship Id="rId88" Type="http://schemas.openxmlformats.org/officeDocument/2006/relationships/tags" Target="../tags/tag3376.xml"/><Relationship Id="rId111" Type="http://schemas.openxmlformats.org/officeDocument/2006/relationships/tags" Target="../tags/tag3399.xml"/><Relationship Id="rId132" Type="http://schemas.openxmlformats.org/officeDocument/2006/relationships/tags" Target="../tags/tag3420.xml"/><Relationship Id="rId153" Type="http://schemas.openxmlformats.org/officeDocument/2006/relationships/tags" Target="../tags/tag3441.xml"/><Relationship Id="rId174" Type="http://schemas.openxmlformats.org/officeDocument/2006/relationships/tags" Target="../tags/tag3462.xml"/><Relationship Id="rId195" Type="http://schemas.openxmlformats.org/officeDocument/2006/relationships/tags" Target="../tags/tag3483.xml"/><Relationship Id="rId209" Type="http://schemas.openxmlformats.org/officeDocument/2006/relationships/tags" Target="../tags/tag3497.xml"/><Relationship Id="rId190" Type="http://schemas.openxmlformats.org/officeDocument/2006/relationships/tags" Target="../tags/tag3478.xml"/><Relationship Id="rId204" Type="http://schemas.openxmlformats.org/officeDocument/2006/relationships/tags" Target="../tags/tag3492.xml"/><Relationship Id="rId220" Type="http://schemas.openxmlformats.org/officeDocument/2006/relationships/tags" Target="../tags/tag3508.xml"/><Relationship Id="rId225" Type="http://schemas.openxmlformats.org/officeDocument/2006/relationships/tags" Target="../tags/tag3513.xml"/><Relationship Id="rId241" Type="http://schemas.openxmlformats.org/officeDocument/2006/relationships/tags" Target="../tags/tag3529.xml"/><Relationship Id="rId246" Type="http://schemas.openxmlformats.org/officeDocument/2006/relationships/tags" Target="../tags/tag3534.xml"/><Relationship Id="rId267" Type="http://schemas.openxmlformats.org/officeDocument/2006/relationships/tags" Target="../tags/tag3555.xml"/><Relationship Id="rId288" Type="http://schemas.openxmlformats.org/officeDocument/2006/relationships/tags" Target="../tags/tag3576.xml"/><Relationship Id="rId15" Type="http://schemas.openxmlformats.org/officeDocument/2006/relationships/tags" Target="../tags/tag3303.xml"/><Relationship Id="rId36" Type="http://schemas.openxmlformats.org/officeDocument/2006/relationships/tags" Target="../tags/tag3324.xml"/><Relationship Id="rId57" Type="http://schemas.openxmlformats.org/officeDocument/2006/relationships/tags" Target="../tags/tag3345.xml"/><Relationship Id="rId106" Type="http://schemas.openxmlformats.org/officeDocument/2006/relationships/tags" Target="../tags/tag3394.xml"/><Relationship Id="rId127" Type="http://schemas.openxmlformats.org/officeDocument/2006/relationships/tags" Target="../tags/tag3415.xml"/><Relationship Id="rId262" Type="http://schemas.openxmlformats.org/officeDocument/2006/relationships/tags" Target="../tags/tag3550.xml"/><Relationship Id="rId283" Type="http://schemas.openxmlformats.org/officeDocument/2006/relationships/tags" Target="../tags/tag3571.xml"/><Relationship Id="rId313" Type="http://schemas.openxmlformats.org/officeDocument/2006/relationships/tags" Target="../tags/tag3601.xml"/><Relationship Id="rId318" Type="http://schemas.openxmlformats.org/officeDocument/2006/relationships/tags" Target="../tags/tag3606.xml"/><Relationship Id="rId339" Type="http://schemas.openxmlformats.org/officeDocument/2006/relationships/tags" Target="../tags/tag3627.xml"/><Relationship Id="rId10" Type="http://schemas.openxmlformats.org/officeDocument/2006/relationships/tags" Target="../tags/tag3298.xml"/><Relationship Id="rId31" Type="http://schemas.openxmlformats.org/officeDocument/2006/relationships/tags" Target="../tags/tag3319.xml"/><Relationship Id="rId52" Type="http://schemas.openxmlformats.org/officeDocument/2006/relationships/tags" Target="../tags/tag3340.xml"/><Relationship Id="rId73" Type="http://schemas.openxmlformats.org/officeDocument/2006/relationships/tags" Target="../tags/tag3361.xml"/><Relationship Id="rId78" Type="http://schemas.openxmlformats.org/officeDocument/2006/relationships/tags" Target="../tags/tag3366.xml"/><Relationship Id="rId94" Type="http://schemas.openxmlformats.org/officeDocument/2006/relationships/tags" Target="../tags/tag3382.xml"/><Relationship Id="rId99" Type="http://schemas.openxmlformats.org/officeDocument/2006/relationships/tags" Target="../tags/tag3387.xml"/><Relationship Id="rId101" Type="http://schemas.openxmlformats.org/officeDocument/2006/relationships/tags" Target="../tags/tag3389.xml"/><Relationship Id="rId122" Type="http://schemas.openxmlformats.org/officeDocument/2006/relationships/tags" Target="../tags/tag3410.xml"/><Relationship Id="rId143" Type="http://schemas.openxmlformats.org/officeDocument/2006/relationships/tags" Target="../tags/tag3431.xml"/><Relationship Id="rId148" Type="http://schemas.openxmlformats.org/officeDocument/2006/relationships/tags" Target="../tags/tag3436.xml"/><Relationship Id="rId164" Type="http://schemas.openxmlformats.org/officeDocument/2006/relationships/tags" Target="../tags/tag3452.xml"/><Relationship Id="rId169" Type="http://schemas.openxmlformats.org/officeDocument/2006/relationships/tags" Target="../tags/tag3457.xml"/><Relationship Id="rId185" Type="http://schemas.openxmlformats.org/officeDocument/2006/relationships/tags" Target="../tags/tag3473.xml"/><Relationship Id="rId334" Type="http://schemas.openxmlformats.org/officeDocument/2006/relationships/tags" Target="../tags/tag3622.xml"/><Relationship Id="rId350" Type="http://schemas.openxmlformats.org/officeDocument/2006/relationships/tags" Target="../tags/tag3638.xml"/><Relationship Id="rId355" Type="http://schemas.openxmlformats.org/officeDocument/2006/relationships/tags" Target="../tags/tag3643.xml"/><Relationship Id="rId4" Type="http://schemas.openxmlformats.org/officeDocument/2006/relationships/tags" Target="../tags/tag3292.xml"/><Relationship Id="rId9" Type="http://schemas.openxmlformats.org/officeDocument/2006/relationships/tags" Target="../tags/tag3297.xml"/><Relationship Id="rId180" Type="http://schemas.openxmlformats.org/officeDocument/2006/relationships/tags" Target="../tags/tag3468.xml"/><Relationship Id="rId210" Type="http://schemas.openxmlformats.org/officeDocument/2006/relationships/tags" Target="../tags/tag3498.xml"/><Relationship Id="rId215" Type="http://schemas.openxmlformats.org/officeDocument/2006/relationships/tags" Target="../tags/tag3503.xml"/><Relationship Id="rId236" Type="http://schemas.openxmlformats.org/officeDocument/2006/relationships/tags" Target="../tags/tag3524.xml"/><Relationship Id="rId257" Type="http://schemas.openxmlformats.org/officeDocument/2006/relationships/tags" Target="../tags/tag3545.xml"/><Relationship Id="rId278" Type="http://schemas.openxmlformats.org/officeDocument/2006/relationships/tags" Target="../tags/tag3566.xml"/><Relationship Id="rId26" Type="http://schemas.openxmlformats.org/officeDocument/2006/relationships/tags" Target="../tags/tag3314.xml"/><Relationship Id="rId231" Type="http://schemas.openxmlformats.org/officeDocument/2006/relationships/tags" Target="../tags/tag3519.xml"/><Relationship Id="rId252" Type="http://schemas.openxmlformats.org/officeDocument/2006/relationships/tags" Target="../tags/tag3540.xml"/><Relationship Id="rId273" Type="http://schemas.openxmlformats.org/officeDocument/2006/relationships/tags" Target="../tags/tag3561.xml"/><Relationship Id="rId294" Type="http://schemas.openxmlformats.org/officeDocument/2006/relationships/tags" Target="../tags/tag3582.xml"/><Relationship Id="rId308" Type="http://schemas.openxmlformats.org/officeDocument/2006/relationships/tags" Target="../tags/tag3596.xml"/><Relationship Id="rId329" Type="http://schemas.openxmlformats.org/officeDocument/2006/relationships/tags" Target="../tags/tag3617.xml"/><Relationship Id="rId47" Type="http://schemas.openxmlformats.org/officeDocument/2006/relationships/tags" Target="../tags/tag3335.xml"/><Relationship Id="rId68" Type="http://schemas.openxmlformats.org/officeDocument/2006/relationships/tags" Target="../tags/tag3356.xml"/><Relationship Id="rId89" Type="http://schemas.openxmlformats.org/officeDocument/2006/relationships/tags" Target="../tags/tag3377.xml"/><Relationship Id="rId112" Type="http://schemas.openxmlformats.org/officeDocument/2006/relationships/tags" Target="../tags/tag3400.xml"/><Relationship Id="rId133" Type="http://schemas.openxmlformats.org/officeDocument/2006/relationships/tags" Target="../tags/tag3421.xml"/><Relationship Id="rId154" Type="http://schemas.openxmlformats.org/officeDocument/2006/relationships/tags" Target="../tags/tag3442.xml"/><Relationship Id="rId175" Type="http://schemas.openxmlformats.org/officeDocument/2006/relationships/tags" Target="../tags/tag3463.xml"/><Relationship Id="rId340" Type="http://schemas.openxmlformats.org/officeDocument/2006/relationships/tags" Target="../tags/tag3628.xml"/><Relationship Id="rId196" Type="http://schemas.openxmlformats.org/officeDocument/2006/relationships/tags" Target="../tags/tag3484.xml"/><Relationship Id="rId200" Type="http://schemas.openxmlformats.org/officeDocument/2006/relationships/tags" Target="../tags/tag3488.xml"/><Relationship Id="rId16" Type="http://schemas.openxmlformats.org/officeDocument/2006/relationships/tags" Target="../tags/tag3304.xml"/><Relationship Id="rId221" Type="http://schemas.openxmlformats.org/officeDocument/2006/relationships/tags" Target="../tags/tag3509.xml"/><Relationship Id="rId242" Type="http://schemas.openxmlformats.org/officeDocument/2006/relationships/tags" Target="../tags/tag3530.xml"/><Relationship Id="rId263" Type="http://schemas.openxmlformats.org/officeDocument/2006/relationships/tags" Target="../tags/tag3551.xml"/><Relationship Id="rId284" Type="http://schemas.openxmlformats.org/officeDocument/2006/relationships/tags" Target="../tags/tag3572.xml"/><Relationship Id="rId319" Type="http://schemas.openxmlformats.org/officeDocument/2006/relationships/tags" Target="../tags/tag3607.xml"/><Relationship Id="rId37" Type="http://schemas.openxmlformats.org/officeDocument/2006/relationships/tags" Target="../tags/tag3325.xml"/><Relationship Id="rId58" Type="http://schemas.openxmlformats.org/officeDocument/2006/relationships/tags" Target="../tags/tag3346.xml"/><Relationship Id="rId79" Type="http://schemas.openxmlformats.org/officeDocument/2006/relationships/tags" Target="../tags/tag3367.xml"/><Relationship Id="rId102" Type="http://schemas.openxmlformats.org/officeDocument/2006/relationships/tags" Target="../tags/tag3390.xml"/><Relationship Id="rId123" Type="http://schemas.openxmlformats.org/officeDocument/2006/relationships/tags" Target="../tags/tag3411.xml"/><Relationship Id="rId144" Type="http://schemas.openxmlformats.org/officeDocument/2006/relationships/tags" Target="../tags/tag3432.xml"/><Relationship Id="rId330" Type="http://schemas.openxmlformats.org/officeDocument/2006/relationships/tags" Target="../tags/tag3618.xml"/><Relationship Id="rId90" Type="http://schemas.openxmlformats.org/officeDocument/2006/relationships/tags" Target="../tags/tag3378.xml"/><Relationship Id="rId165" Type="http://schemas.openxmlformats.org/officeDocument/2006/relationships/tags" Target="../tags/tag3453.xml"/><Relationship Id="rId186" Type="http://schemas.openxmlformats.org/officeDocument/2006/relationships/tags" Target="../tags/tag3474.xml"/><Relationship Id="rId351" Type="http://schemas.openxmlformats.org/officeDocument/2006/relationships/tags" Target="../tags/tag3639.xml"/><Relationship Id="rId211" Type="http://schemas.openxmlformats.org/officeDocument/2006/relationships/tags" Target="../tags/tag3499.xml"/><Relationship Id="rId232" Type="http://schemas.openxmlformats.org/officeDocument/2006/relationships/tags" Target="../tags/tag3520.xml"/><Relationship Id="rId253" Type="http://schemas.openxmlformats.org/officeDocument/2006/relationships/tags" Target="../tags/tag3541.xml"/><Relationship Id="rId274" Type="http://schemas.openxmlformats.org/officeDocument/2006/relationships/tags" Target="../tags/tag3562.xml"/><Relationship Id="rId295" Type="http://schemas.openxmlformats.org/officeDocument/2006/relationships/tags" Target="../tags/tag3583.xml"/><Relationship Id="rId309" Type="http://schemas.openxmlformats.org/officeDocument/2006/relationships/tags" Target="../tags/tag3597.xml"/><Relationship Id="rId27" Type="http://schemas.openxmlformats.org/officeDocument/2006/relationships/tags" Target="../tags/tag3315.xml"/><Relationship Id="rId48" Type="http://schemas.openxmlformats.org/officeDocument/2006/relationships/tags" Target="../tags/tag3336.xml"/><Relationship Id="rId69" Type="http://schemas.openxmlformats.org/officeDocument/2006/relationships/tags" Target="../tags/tag3357.xml"/><Relationship Id="rId113" Type="http://schemas.openxmlformats.org/officeDocument/2006/relationships/tags" Target="../tags/tag3401.xml"/><Relationship Id="rId134" Type="http://schemas.openxmlformats.org/officeDocument/2006/relationships/tags" Target="../tags/tag3422.xml"/><Relationship Id="rId320" Type="http://schemas.openxmlformats.org/officeDocument/2006/relationships/tags" Target="../tags/tag3608.xml"/><Relationship Id="rId80" Type="http://schemas.openxmlformats.org/officeDocument/2006/relationships/tags" Target="../tags/tag3368.xml"/><Relationship Id="rId155" Type="http://schemas.openxmlformats.org/officeDocument/2006/relationships/tags" Target="../tags/tag3443.xml"/><Relationship Id="rId176" Type="http://schemas.openxmlformats.org/officeDocument/2006/relationships/tags" Target="../tags/tag3464.xml"/><Relationship Id="rId197" Type="http://schemas.openxmlformats.org/officeDocument/2006/relationships/tags" Target="../tags/tag3485.xml"/><Relationship Id="rId341" Type="http://schemas.openxmlformats.org/officeDocument/2006/relationships/tags" Target="../tags/tag3629.xml"/><Relationship Id="rId201" Type="http://schemas.openxmlformats.org/officeDocument/2006/relationships/tags" Target="../tags/tag3489.xml"/><Relationship Id="rId222" Type="http://schemas.openxmlformats.org/officeDocument/2006/relationships/tags" Target="../tags/tag3510.xml"/><Relationship Id="rId243" Type="http://schemas.openxmlformats.org/officeDocument/2006/relationships/tags" Target="../tags/tag3531.xml"/><Relationship Id="rId264" Type="http://schemas.openxmlformats.org/officeDocument/2006/relationships/tags" Target="../tags/tag3552.xml"/><Relationship Id="rId285" Type="http://schemas.openxmlformats.org/officeDocument/2006/relationships/tags" Target="../tags/tag3573.xml"/><Relationship Id="rId17" Type="http://schemas.openxmlformats.org/officeDocument/2006/relationships/tags" Target="../tags/tag3305.xml"/><Relationship Id="rId38" Type="http://schemas.openxmlformats.org/officeDocument/2006/relationships/tags" Target="../tags/tag3326.xml"/><Relationship Id="rId59" Type="http://schemas.openxmlformats.org/officeDocument/2006/relationships/tags" Target="../tags/tag3347.xml"/><Relationship Id="rId103" Type="http://schemas.openxmlformats.org/officeDocument/2006/relationships/tags" Target="../tags/tag3391.xml"/><Relationship Id="rId124" Type="http://schemas.openxmlformats.org/officeDocument/2006/relationships/tags" Target="../tags/tag3412.xml"/><Relationship Id="rId310" Type="http://schemas.openxmlformats.org/officeDocument/2006/relationships/tags" Target="../tags/tag3598.xml"/><Relationship Id="rId70" Type="http://schemas.openxmlformats.org/officeDocument/2006/relationships/tags" Target="../tags/tag3358.xml"/><Relationship Id="rId91" Type="http://schemas.openxmlformats.org/officeDocument/2006/relationships/tags" Target="../tags/tag3379.xml"/><Relationship Id="rId145" Type="http://schemas.openxmlformats.org/officeDocument/2006/relationships/tags" Target="../tags/tag3433.xml"/><Relationship Id="rId166" Type="http://schemas.openxmlformats.org/officeDocument/2006/relationships/tags" Target="../tags/tag3454.xml"/><Relationship Id="rId187" Type="http://schemas.openxmlformats.org/officeDocument/2006/relationships/tags" Target="../tags/tag3475.xml"/><Relationship Id="rId331" Type="http://schemas.openxmlformats.org/officeDocument/2006/relationships/tags" Target="../tags/tag3619.xml"/><Relationship Id="rId352" Type="http://schemas.openxmlformats.org/officeDocument/2006/relationships/tags" Target="../tags/tag3640.xml"/><Relationship Id="rId1" Type="http://schemas.openxmlformats.org/officeDocument/2006/relationships/themeOverride" Target="../theme/themeOverride36.xml"/><Relationship Id="rId212" Type="http://schemas.openxmlformats.org/officeDocument/2006/relationships/tags" Target="../tags/tag3500.xml"/><Relationship Id="rId233" Type="http://schemas.openxmlformats.org/officeDocument/2006/relationships/tags" Target="../tags/tag3521.xml"/><Relationship Id="rId254" Type="http://schemas.openxmlformats.org/officeDocument/2006/relationships/tags" Target="../tags/tag3542.xml"/><Relationship Id="rId28" Type="http://schemas.openxmlformats.org/officeDocument/2006/relationships/tags" Target="../tags/tag3316.xml"/><Relationship Id="rId49" Type="http://schemas.openxmlformats.org/officeDocument/2006/relationships/tags" Target="../tags/tag3337.xml"/><Relationship Id="rId114" Type="http://schemas.openxmlformats.org/officeDocument/2006/relationships/tags" Target="../tags/tag3402.xml"/><Relationship Id="rId275" Type="http://schemas.openxmlformats.org/officeDocument/2006/relationships/tags" Target="../tags/tag3563.xml"/><Relationship Id="rId296" Type="http://schemas.openxmlformats.org/officeDocument/2006/relationships/tags" Target="../tags/tag3584.xml"/><Relationship Id="rId300" Type="http://schemas.openxmlformats.org/officeDocument/2006/relationships/tags" Target="../tags/tag3588.xml"/><Relationship Id="rId60" Type="http://schemas.openxmlformats.org/officeDocument/2006/relationships/tags" Target="../tags/tag3348.xml"/><Relationship Id="rId81" Type="http://schemas.openxmlformats.org/officeDocument/2006/relationships/tags" Target="../tags/tag3369.xml"/><Relationship Id="rId135" Type="http://schemas.openxmlformats.org/officeDocument/2006/relationships/tags" Target="../tags/tag3423.xml"/><Relationship Id="rId156" Type="http://schemas.openxmlformats.org/officeDocument/2006/relationships/tags" Target="../tags/tag3444.xml"/><Relationship Id="rId177" Type="http://schemas.openxmlformats.org/officeDocument/2006/relationships/tags" Target="../tags/tag3465.xml"/><Relationship Id="rId198" Type="http://schemas.openxmlformats.org/officeDocument/2006/relationships/tags" Target="../tags/tag3486.xml"/><Relationship Id="rId321" Type="http://schemas.openxmlformats.org/officeDocument/2006/relationships/tags" Target="../tags/tag3609.xml"/><Relationship Id="rId342" Type="http://schemas.openxmlformats.org/officeDocument/2006/relationships/tags" Target="../tags/tag3630.xml"/><Relationship Id="rId202" Type="http://schemas.openxmlformats.org/officeDocument/2006/relationships/tags" Target="../tags/tag3490.xml"/><Relationship Id="rId223" Type="http://schemas.openxmlformats.org/officeDocument/2006/relationships/tags" Target="../tags/tag3511.xml"/><Relationship Id="rId244" Type="http://schemas.openxmlformats.org/officeDocument/2006/relationships/tags" Target="../tags/tag3532.xml"/><Relationship Id="rId18" Type="http://schemas.openxmlformats.org/officeDocument/2006/relationships/tags" Target="../tags/tag3306.xml"/><Relationship Id="rId39" Type="http://schemas.openxmlformats.org/officeDocument/2006/relationships/tags" Target="../tags/tag3327.xml"/><Relationship Id="rId265" Type="http://schemas.openxmlformats.org/officeDocument/2006/relationships/tags" Target="../tags/tag3553.xml"/><Relationship Id="rId286" Type="http://schemas.openxmlformats.org/officeDocument/2006/relationships/tags" Target="../tags/tag3574.xml"/><Relationship Id="rId50" Type="http://schemas.openxmlformats.org/officeDocument/2006/relationships/tags" Target="../tags/tag3338.xml"/><Relationship Id="rId104" Type="http://schemas.openxmlformats.org/officeDocument/2006/relationships/tags" Target="../tags/tag3392.xml"/><Relationship Id="rId125" Type="http://schemas.openxmlformats.org/officeDocument/2006/relationships/tags" Target="../tags/tag3413.xml"/><Relationship Id="rId146" Type="http://schemas.openxmlformats.org/officeDocument/2006/relationships/tags" Target="../tags/tag3434.xml"/><Relationship Id="rId167" Type="http://schemas.openxmlformats.org/officeDocument/2006/relationships/tags" Target="../tags/tag3455.xml"/><Relationship Id="rId188" Type="http://schemas.openxmlformats.org/officeDocument/2006/relationships/tags" Target="../tags/tag3476.xml"/><Relationship Id="rId311" Type="http://schemas.openxmlformats.org/officeDocument/2006/relationships/tags" Target="../tags/tag3599.xml"/><Relationship Id="rId332" Type="http://schemas.openxmlformats.org/officeDocument/2006/relationships/tags" Target="../tags/tag3620.xml"/><Relationship Id="rId353" Type="http://schemas.openxmlformats.org/officeDocument/2006/relationships/tags" Target="../tags/tag3641.xml"/><Relationship Id="rId71" Type="http://schemas.openxmlformats.org/officeDocument/2006/relationships/tags" Target="../tags/tag3359.xml"/><Relationship Id="rId92" Type="http://schemas.openxmlformats.org/officeDocument/2006/relationships/tags" Target="../tags/tag3380.xml"/><Relationship Id="rId213" Type="http://schemas.openxmlformats.org/officeDocument/2006/relationships/tags" Target="../tags/tag3501.xml"/><Relationship Id="rId234" Type="http://schemas.openxmlformats.org/officeDocument/2006/relationships/tags" Target="../tags/tag3522.xml"/><Relationship Id="rId2" Type="http://schemas.openxmlformats.org/officeDocument/2006/relationships/tags" Target="../tags/tag3290.xml"/><Relationship Id="rId29" Type="http://schemas.openxmlformats.org/officeDocument/2006/relationships/tags" Target="../tags/tag3317.xml"/><Relationship Id="rId255" Type="http://schemas.openxmlformats.org/officeDocument/2006/relationships/tags" Target="../tags/tag3543.xml"/><Relationship Id="rId276" Type="http://schemas.openxmlformats.org/officeDocument/2006/relationships/tags" Target="../tags/tag3564.xml"/><Relationship Id="rId297" Type="http://schemas.openxmlformats.org/officeDocument/2006/relationships/tags" Target="../tags/tag3585.xml"/><Relationship Id="rId40" Type="http://schemas.openxmlformats.org/officeDocument/2006/relationships/tags" Target="../tags/tag3328.xml"/><Relationship Id="rId115" Type="http://schemas.openxmlformats.org/officeDocument/2006/relationships/tags" Target="../tags/tag3403.xml"/><Relationship Id="rId136" Type="http://schemas.openxmlformats.org/officeDocument/2006/relationships/tags" Target="../tags/tag3424.xml"/><Relationship Id="rId157" Type="http://schemas.openxmlformats.org/officeDocument/2006/relationships/tags" Target="../tags/tag3445.xml"/><Relationship Id="rId178" Type="http://schemas.openxmlformats.org/officeDocument/2006/relationships/tags" Target="../tags/tag3466.xml"/><Relationship Id="rId301" Type="http://schemas.openxmlformats.org/officeDocument/2006/relationships/tags" Target="../tags/tag3589.xml"/><Relationship Id="rId322" Type="http://schemas.openxmlformats.org/officeDocument/2006/relationships/tags" Target="../tags/tag3610.xml"/><Relationship Id="rId343" Type="http://schemas.openxmlformats.org/officeDocument/2006/relationships/tags" Target="../tags/tag3631.xml"/><Relationship Id="rId61" Type="http://schemas.openxmlformats.org/officeDocument/2006/relationships/tags" Target="../tags/tag3349.xml"/><Relationship Id="rId82" Type="http://schemas.openxmlformats.org/officeDocument/2006/relationships/tags" Target="../tags/tag3370.xml"/><Relationship Id="rId199" Type="http://schemas.openxmlformats.org/officeDocument/2006/relationships/tags" Target="../tags/tag3487.xml"/><Relationship Id="rId203" Type="http://schemas.openxmlformats.org/officeDocument/2006/relationships/tags" Target="../tags/tag3491.xml"/><Relationship Id="rId19" Type="http://schemas.openxmlformats.org/officeDocument/2006/relationships/tags" Target="../tags/tag3307.xml"/><Relationship Id="rId224" Type="http://schemas.openxmlformats.org/officeDocument/2006/relationships/tags" Target="../tags/tag3512.xml"/><Relationship Id="rId245" Type="http://schemas.openxmlformats.org/officeDocument/2006/relationships/tags" Target="../tags/tag3533.xml"/><Relationship Id="rId266" Type="http://schemas.openxmlformats.org/officeDocument/2006/relationships/tags" Target="../tags/tag3554.xml"/><Relationship Id="rId287" Type="http://schemas.openxmlformats.org/officeDocument/2006/relationships/tags" Target="../tags/tag3575.xml"/><Relationship Id="rId30" Type="http://schemas.openxmlformats.org/officeDocument/2006/relationships/tags" Target="../tags/tag3318.xml"/><Relationship Id="rId105" Type="http://schemas.openxmlformats.org/officeDocument/2006/relationships/tags" Target="../tags/tag3393.xml"/><Relationship Id="rId126" Type="http://schemas.openxmlformats.org/officeDocument/2006/relationships/tags" Target="../tags/tag3414.xml"/><Relationship Id="rId147" Type="http://schemas.openxmlformats.org/officeDocument/2006/relationships/tags" Target="../tags/tag3435.xml"/><Relationship Id="rId168" Type="http://schemas.openxmlformats.org/officeDocument/2006/relationships/tags" Target="../tags/tag3456.xml"/><Relationship Id="rId312" Type="http://schemas.openxmlformats.org/officeDocument/2006/relationships/tags" Target="../tags/tag3600.xml"/><Relationship Id="rId333" Type="http://schemas.openxmlformats.org/officeDocument/2006/relationships/tags" Target="../tags/tag3621.xml"/><Relationship Id="rId354" Type="http://schemas.openxmlformats.org/officeDocument/2006/relationships/tags" Target="../tags/tag3642.xml"/><Relationship Id="rId51" Type="http://schemas.openxmlformats.org/officeDocument/2006/relationships/tags" Target="../tags/tag3339.xml"/><Relationship Id="rId72" Type="http://schemas.openxmlformats.org/officeDocument/2006/relationships/tags" Target="../tags/tag3360.xml"/><Relationship Id="rId93" Type="http://schemas.openxmlformats.org/officeDocument/2006/relationships/tags" Target="../tags/tag3381.xml"/><Relationship Id="rId189" Type="http://schemas.openxmlformats.org/officeDocument/2006/relationships/tags" Target="../tags/tag3477.xml"/><Relationship Id="rId3" Type="http://schemas.openxmlformats.org/officeDocument/2006/relationships/tags" Target="../tags/tag3291.xml"/><Relationship Id="rId214" Type="http://schemas.openxmlformats.org/officeDocument/2006/relationships/tags" Target="../tags/tag3502.xml"/><Relationship Id="rId235" Type="http://schemas.openxmlformats.org/officeDocument/2006/relationships/tags" Target="../tags/tag3523.xml"/><Relationship Id="rId256" Type="http://schemas.openxmlformats.org/officeDocument/2006/relationships/tags" Target="../tags/tag3544.xml"/><Relationship Id="rId277" Type="http://schemas.openxmlformats.org/officeDocument/2006/relationships/tags" Target="../tags/tag3565.xml"/><Relationship Id="rId298" Type="http://schemas.openxmlformats.org/officeDocument/2006/relationships/tags" Target="../tags/tag3586.xml"/><Relationship Id="rId116" Type="http://schemas.openxmlformats.org/officeDocument/2006/relationships/tags" Target="../tags/tag3404.xml"/><Relationship Id="rId137" Type="http://schemas.openxmlformats.org/officeDocument/2006/relationships/tags" Target="../tags/tag3425.xml"/><Relationship Id="rId158" Type="http://schemas.openxmlformats.org/officeDocument/2006/relationships/tags" Target="../tags/tag3446.xml"/><Relationship Id="rId302" Type="http://schemas.openxmlformats.org/officeDocument/2006/relationships/tags" Target="../tags/tag3590.xml"/><Relationship Id="rId323" Type="http://schemas.openxmlformats.org/officeDocument/2006/relationships/tags" Target="../tags/tag3611.xml"/><Relationship Id="rId344" Type="http://schemas.openxmlformats.org/officeDocument/2006/relationships/tags" Target="../tags/tag3632.xml"/><Relationship Id="rId20" Type="http://schemas.openxmlformats.org/officeDocument/2006/relationships/tags" Target="../tags/tag3308.xml"/><Relationship Id="rId41" Type="http://schemas.openxmlformats.org/officeDocument/2006/relationships/tags" Target="../tags/tag3329.xml"/><Relationship Id="rId62" Type="http://schemas.openxmlformats.org/officeDocument/2006/relationships/tags" Target="../tags/tag3350.xml"/><Relationship Id="rId83" Type="http://schemas.openxmlformats.org/officeDocument/2006/relationships/tags" Target="../tags/tag3371.xml"/><Relationship Id="rId179" Type="http://schemas.openxmlformats.org/officeDocument/2006/relationships/tags" Target="../tags/tag3467.xml"/></Relationships>
</file>

<file path=ppt/slides/_rels/slide57.xml.rels><?xml version="1.0" encoding="UTF-8" standalone="yes"?>
<Relationships xmlns="http://schemas.openxmlformats.org/package/2006/relationships"><Relationship Id="rId117" Type="http://schemas.openxmlformats.org/officeDocument/2006/relationships/tags" Target="../tags/tag3760.xml"/><Relationship Id="rId299" Type="http://schemas.openxmlformats.org/officeDocument/2006/relationships/tags" Target="../tags/tag3942.xml"/><Relationship Id="rId303" Type="http://schemas.openxmlformats.org/officeDocument/2006/relationships/tags" Target="../tags/tag3946.xml"/><Relationship Id="rId21" Type="http://schemas.openxmlformats.org/officeDocument/2006/relationships/tags" Target="../tags/tag3664.xml"/><Relationship Id="rId42" Type="http://schemas.openxmlformats.org/officeDocument/2006/relationships/tags" Target="../tags/tag3685.xml"/><Relationship Id="rId63" Type="http://schemas.openxmlformats.org/officeDocument/2006/relationships/tags" Target="../tags/tag3706.xml"/><Relationship Id="rId84" Type="http://schemas.openxmlformats.org/officeDocument/2006/relationships/tags" Target="../tags/tag3727.xml"/><Relationship Id="rId138" Type="http://schemas.openxmlformats.org/officeDocument/2006/relationships/tags" Target="../tags/tag3781.xml"/><Relationship Id="rId159" Type="http://schemas.openxmlformats.org/officeDocument/2006/relationships/tags" Target="../tags/tag3802.xml"/><Relationship Id="rId324" Type="http://schemas.openxmlformats.org/officeDocument/2006/relationships/tags" Target="../tags/tag3967.xml"/><Relationship Id="rId345" Type="http://schemas.openxmlformats.org/officeDocument/2006/relationships/tags" Target="../tags/tag3988.xml"/><Relationship Id="rId170" Type="http://schemas.openxmlformats.org/officeDocument/2006/relationships/tags" Target="../tags/tag3813.xml"/><Relationship Id="rId191" Type="http://schemas.openxmlformats.org/officeDocument/2006/relationships/tags" Target="../tags/tag3834.xml"/><Relationship Id="rId205" Type="http://schemas.openxmlformats.org/officeDocument/2006/relationships/tags" Target="../tags/tag3848.xml"/><Relationship Id="rId226" Type="http://schemas.openxmlformats.org/officeDocument/2006/relationships/tags" Target="../tags/tag3869.xml"/><Relationship Id="rId247" Type="http://schemas.openxmlformats.org/officeDocument/2006/relationships/tags" Target="../tags/tag3890.xml"/><Relationship Id="rId107" Type="http://schemas.openxmlformats.org/officeDocument/2006/relationships/tags" Target="../tags/tag3750.xml"/><Relationship Id="rId268" Type="http://schemas.openxmlformats.org/officeDocument/2006/relationships/tags" Target="../tags/tag3911.xml"/><Relationship Id="rId289" Type="http://schemas.openxmlformats.org/officeDocument/2006/relationships/tags" Target="../tags/tag3932.xml"/><Relationship Id="rId11" Type="http://schemas.openxmlformats.org/officeDocument/2006/relationships/tags" Target="../tags/tag3654.xml"/><Relationship Id="rId32" Type="http://schemas.openxmlformats.org/officeDocument/2006/relationships/tags" Target="../tags/tag3675.xml"/><Relationship Id="rId53" Type="http://schemas.openxmlformats.org/officeDocument/2006/relationships/tags" Target="../tags/tag3696.xml"/><Relationship Id="rId74" Type="http://schemas.openxmlformats.org/officeDocument/2006/relationships/tags" Target="../tags/tag3717.xml"/><Relationship Id="rId128" Type="http://schemas.openxmlformats.org/officeDocument/2006/relationships/tags" Target="../tags/tag3771.xml"/><Relationship Id="rId149" Type="http://schemas.openxmlformats.org/officeDocument/2006/relationships/tags" Target="../tags/tag3792.xml"/><Relationship Id="rId314" Type="http://schemas.openxmlformats.org/officeDocument/2006/relationships/tags" Target="../tags/tag3957.xml"/><Relationship Id="rId335" Type="http://schemas.openxmlformats.org/officeDocument/2006/relationships/tags" Target="../tags/tag3978.xml"/><Relationship Id="rId356" Type="http://schemas.openxmlformats.org/officeDocument/2006/relationships/tags" Target="../tags/tag3999.xml"/><Relationship Id="rId5" Type="http://schemas.openxmlformats.org/officeDocument/2006/relationships/tags" Target="../tags/tag3648.xml"/><Relationship Id="rId95" Type="http://schemas.openxmlformats.org/officeDocument/2006/relationships/tags" Target="../tags/tag3738.xml"/><Relationship Id="rId160" Type="http://schemas.openxmlformats.org/officeDocument/2006/relationships/tags" Target="../tags/tag3803.xml"/><Relationship Id="rId181" Type="http://schemas.openxmlformats.org/officeDocument/2006/relationships/tags" Target="../tags/tag3824.xml"/><Relationship Id="rId216" Type="http://schemas.openxmlformats.org/officeDocument/2006/relationships/tags" Target="../tags/tag3859.xml"/><Relationship Id="rId237" Type="http://schemas.openxmlformats.org/officeDocument/2006/relationships/tags" Target="../tags/tag3880.xml"/><Relationship Id="rId258" Type="http://schemas.openxmlformats.org/officeDocument/2006/relationships/tags" Target="../tags/tag3901.xml"/><Relationship Id="rId279" Type="http://schemas.openxmlformats.org/officeDocument/2006/relationships/tags" Target="../tags/tag3922.xml"/><Relationship Id="rId22" Type="http://schemas.openxmlformats.org/officeDocument/2006/relationships/tags" Target="../tags/tag3665.xml"/><Relationship Id="rId43" Type="http://schemas.openxmlformats.org/officeDocument/2006/relationships/tags" Target="../tags/tag3686.xml"/><Relationship Id="rId64" Type="http://schemas.openxmlformats.org/officeDocument/2006/relationships/tags" Target="../tags/tag3707.xml"/><Relationship Id="rId118" Type="http://schemas.openxmlformats.org/officeDocument/2006/relationships/tags" Target="../tags/tag3761.xml"/><Relationship Id="rId139" Type="http://schemas.openxmlformats.org/officeDocument/2006/relationships/tags" Target="../tags/tag3782.xml"/><Relationship Id="rId290" Type="http://schemas.openxmlformats.org/officeDocument/2006/relationships/tags" Target="../tags/tag3933.xml"/><Relationship Id="rId304" Type="http://schemas.openxmlformats.org/officeDocument/2006/relationships/tags" Target="../tags/tag3947.xml"/><Relationship Id="rId325" Type="http://schemas.openxmlformats.org/officeDocument/2006/relationships/tags" Target="../tags/tag3968.xml"/><Relationship Id="rId346" Type="http://schemas.openxmlformats.org/officeDocument/2006/relationships/tags" Target="../tags/tag3989.xml"/><Relationship Id="rId85" Type="http://schemas.openxmlformats.org/officeDocument/2006/relationships/tags" Target="../tags/tag3728.xml"/><Relationship Id="rId150" Type="http://schemas.openxmlformats.org/officeDocument/2006/relationships/tags" Target="../tags/tag3793.xml"/><Relationship Id="rId171" Type="http://schemas.openxmlformats.org/officeDocument/2006/relationships/tags" Target="../tags/tag3814.xml"/><Relationship Id="rId192" Type="http://schemas.openxmlformats.org/officeDocument/2006/relationships/tags" Target="../tags/tag3835.xml"/><Relationship Id="rId206" Type="http://schemas.openxmlformats.org/officeDocument/2006/relationships/tags" Target="../tags/tag3849.xml"/><Relationship Id="rId227" Type="http://schemas.openxmlformats.org/officeDocument/2006/relationships/tags" Target="../tags/tag3870.xml"/><Relationship Id="rId248" Type="http://schemas.openxmlformats.org/officeDocument/2006/relationships/tags" Target="../tags/tag3891.xml"/><Relationship Id="rId269" Type="http://schemas.openxmlformats.org/officeDocument/2006/relationships/tags" Target="../tags/tag3912.xml"/><Relationship Id="rId12" Type="http://schemas.openxmlformats.org/officeDocument/2006/relationships/tags" Target="../tags/tag3655.xml"/><Relationship Id="rId33" Type="http://schemas.openxmlformats.org/officeDocument/2006/relationships/tags" Target="../tags/tag3676.xml"/><Relationship Id="rId108" Type="http://schemas.openxmlformats.org/officeDocument/2006/relationships/tags" Target="../tags/tag3751.xml"/><Relationship Id="rId129" Type="http://schemas.openxmlformats.org/officeDocument/2006/relationships/tags" Target="../tags/tag3772.xml"/><Relationship Id="rId280" Type="http://schemas.openxmlformats.org/officeDocument/2006/relationships/tags" Target="../tags/tag3923.xml"/><Relationship Id="rId315" Type="http://schemas.openxmlformats.org/officeDocument/2006/relationships/tags" Target="../tags/tag3958.xml"/><Relationship Id="rId336" Type="http://schemas.openxmlformats.org/officeDocument/2006/relationships/tags" Target="../tags/tag3979.xml"/><Relationship Id="rId357" Type="http://schemas.openxmlformats.org/officeDocument/2006/relationships/slideLayout" Target="../slideLayouts/slideLayout2.xml"/><Relationship Id="rId54" Type="http://schemas.openxmlformats.org/officeDocument/2006/relationships/tags" Target="../tags/tag3697.xml"/><Relationship Id="rId75" Type="http://schemas.openxmlformats.org/officeDocument/2006/relationships/tags" Target="../tags/tag3718.xml"/><Relationship Id="rId96" Type="http://schemas.openxmlformats.org/officeDocument/2006/relationships/tags" Target="../tags/tag3739.xml"/><Relationship Id="rId140" Type="http://schemas.openxmlformats.org/officeDocument/2006/relationships/tags" Target="../tags/tag3783.xml"/><Relationship Id="rId161" Type="http://schemas.openxmlformats.org/officeDocument/2006/relationships/tags" Target="../tags/tag3804.xml"/><Relationship Id="rId182" Type="http://schemas.openxmlformats.org/officeDocument/2006/relationships/tags" Target="../tags/tag3825.xml"/><Relationship Id="rId217" Type="http://schemas.openxmlformats.org/officeDocument/2006/relationships/tags" Target="../tags/tag3860.xml"/><Relationship Id="rId6" Type="http://schemas.openxmlformats.org/officeDocument/2006/relationships/tags" Target="../tags/tag3649.xml"/><Relationship Id="rId238" Type="http://schemas.openxmlformats.org/officeDocument/2006/relationships/tags" Target="../tags/tag3881.xml"/><Relationship Id="rId259" Type="http://schemas.openxmlformats.org/officeDocument/2006/relationships/tags" Target="../tags/tag3902.xml"/><Relationship Id="rId23" Type="http://schemas.openxmlformats.org/officeDocument/2006/relationships/tags" Target="../tags/tag3666.xml"/><Relationship Id="rId119" Type="http://schemas.openxmlformats.org/officeDocument/2006/relationships/tags" Target="../tags/tag3762.xml"/><Relationship Id="rId270" Type="http://schemas.openxmlformats.org/officeDocument/2006/relationships/tags" Target="../tags/tag3913.xml"/><Relationship Id="rId291" Type="http://schemas.openxmlformats.org/officeDocument/2006/relationships/tags" Target="../tags/tag3934.xml"/><Relationship Id="rId305" Type="http://schemas.openxmlformats.org/officeDocument/2006/relationships/tags" Target="../tags/tag3948.xml"/><Relationship Id="rId326" Type="http://schemas.openxmlformats.org/officeDocument/2006/relationships/tags" Target="../tags/tag3969.xml"/><Relationship Id="rId347" Type="http://schemas.openxmlformats.org/officeDocument/2006/relationships/tags" Target="../tags/tag3990.xml"/><Relationship Id="rId44" Type="http://schemas.openxmlformats.org/officeDocument/2006/relationships/tags" Target="../tags/tag3687.xml"/><Relationship Id="rId65" Type="http://schemas.openxmlformats.org/officeDocument/2006/relationships/tags" Target="../tags/tag3708.xml"/><Relationship Id="rId86" Type="http://schemas.openxmlformats.org/officeDocument/2006/relationships/tags" Target="../tags/tag3729.xml"/><Relationship Id="rId130" Type="http://schemas.openxmlformats.org/officeDocument/2006/relationships/tags" Target="../tags/tag3773.xml"/><Relationship Id="rId151" Type="http://schemas.openxmlformats.org/officeDocument/2006/relationships/tags" Target="../tags/tag3794.xml"/><Relationship Id="rId172" Type="http://schemas.openxmlformats.org/officeDocument/2006/relationships/tags" Target="../tags/tag3815.xml"/><Relationship Id="rId193" Type="http://schemas.openxmlformats.org/officeDocument/2006/relationships/tags" Target="../tags/tag3836.xml"/><Relationship Id="rId207" Type="http://schemas.openxmlformats.org/officeDocument/2006/relationships/tags" Target="../tags/tag3850.xml"/><Relationship Id="rId228" Type="http://schemas.openxmlformats.org/officeDocument/2006/relationships/tags" Target="../tags/tag3871.xml"/><Relationship Id="rId249" Type="http://schemas.openxmlformats.org/officeDocument/2006/relationships/tags" Target="../tags/tag3892.xml"/><Relationship Id="rId13" Type="http://schemas.openxmlformats.org/officeDocument/2006/relationships/tags" Target="../tags/tag3656.xml"/><Relationship Id="rId109" Type="http://schemas.openxmlformats.org/officeDocument/2006/relationships/tags" Target="../tags/tag3752.xml"/><Relationship Id="rId260" Type="http://schemas.openxmlformats.org/officeDocument/2006/relationships/tags" Target="../tags/tag3903.xml"/><Relationship Id="rId281" Type="http://schemas.openxmlformats.org/officeDocument/2006/relationships/tags" Target="../tags/tag3924.xml"/><Relationship Id="rId316" Type="http://schemas.openxmlformats.org/officeDocument/2006/relationships/tags" Target="../tags/tag3959.xml"/><Relationship Id="rId337" Type="http://schemas.openxmlformats.org/officeDocument/2006/relationships/tags" Target="../tags/tag3980.xml"/><Relationship Id="rId34" Type="http://schemas.openxmlformats.org/officeDocument/2006/relationships/tags" Target="../tags/tag3677.xml"/><Relationship Id="rId55" Type="http://schemas.openxmlformats.org/officeDocument/2006/relationships/tags" Target="../tags/tag3698.xml"/><Relationship Id="rId76" Type="http://schemas.openxmlformats.org/officeDocument/2006/relationships/tags" Target="../tags/tag3719.xml"/><Relationship Id="rId97" Type="http://schemas.openxmlformats.org/officeDocument/2006/relationships/tags" Target="../tags/tag3740.xml"/><Relationship Id="rId120" Type="http://schemas.openxmlformats.org/officeDocument/2006/relationships/tags" Target="../tags/tag3763.xml"/><Relationship Id="rId141" Type="http://schemas.openxmlformats.org/officeDocument/2006/relationships/tags" Target="../tags/tag3784.xml"/><Relationship Id="rId358" Type="http://schemas.openxmlformats.org/officeDocument/2006/relationships/notesSlide" Target="../notesSlides/notesSlide7.xml"/><Relationship Id="rId7" Type="http://schemas.openxmlformats.org/officeDocument/2006/relationships/tags" Target="../tags/tag3650.xml"/><Relationship Id="rId162" Type="http://schemas.openxmlformats.org/officeDocument/2006/relationships/tags" Target="../tags/tag3805.xml"/><Relationship Id="rId183" Type="http://schemas.openxmlformats.org/officeDocument/2006/relationships/tags" Target="../tags/tag3826.xml"/><Relationship Id="rId218" Type="http://schemas.openxmlformats.org/officeDocument/2006/relationships/tags" Target="../tags/tag3861.xml"/><Relationship Id="rId239" Type="http://schemas.openxmlformats.org/officeDocument/2006/relationships/tags" Target="../tags/tag3882.xml"/><Relationship Id="rId250" Type="http://schemas.openxmlformats.org/officeDocument/2006/relationships/tags" Target="../tags/tag3893.xml"/><Relationship Id="rId271" Type="http://schemas.openxmlformats.org/officeDocument/2006/relationships/tags" Target="../tags/tag3914.xml"/><Relationship Id="rId292" Type="http://schemas.openxmlformats.org/officeDocument/2006/relationships/tags" Target="../tags/tag3935.xml"/><Relationship Id="rId306" Type="http://schemas.openxmlformats.org/officeDocument/2006/relationships/tags" Target="../tags/tag3949.xml"/><Relationship Id="rId24" Type="http://schemas.openxmlformats.org/officeDocument/2006/relationships/tags" Target="../tags/tag3667.xml"/><Relationship Id="rId45" Type="http://schemas.openxmlformats.org/officeDocument/2006/relationships/tags" Target="../tags/tag3688.xml"/><Relationship Id="rId66" Type="http://schemas.openxmlformats.org/officeDocument/2006/relationships/tags" Target="../tags/tag3709.xml"/><Relationship Id="rId87" Type="http://schemas.openxmlformats.org/officeDocument/2006/relationships/tags" Target="../tags/tag3730.xml"/><Relationship Id="rId110" Type="http://schemas.openxmlformats.org/officeDocument/2006/relationships/tags" Target="../tags/tag3753.xml"/><Relationship Id="rId131" Type="http://schemas.openxmlformats.org/officeDocument/2006/relationships/tags" Target="../tags/tag3774.xml"/><Relationship Id="rId327" Type="http://schemas.openxmlformats.org/officeDocument/2006/relationships/tags" Target="../tags/tag3970.xml"/><Relationship Id="rId348" Type="http://schemas.openxmlformats.org/officeDocument/2006/relationships/tags" Target="../tags/tag3991.xml"/><Relationship Id="rId152" Type="http://schemas.openxmlformats.org/officeDocument/2006/relationships/tags" Target="../tags/tag3795.xml"/><Relationship Id="rId173" Type="http://schemas.openxmlformats.org/officeDocument/2006/relationships/tags" Target="../tags/tag3816.xml"/><Relationship Id="rId194" Type="http://schemas.openxmlformats.org/officeDocument/2006/relationships/tags" Target="../tags/tag3837.xml"/><Relationship Id="rId208" Type="http://schemas.openxmlformats.org/officeDocument/2006/relationships/tags" Target="../tags/tag3851.xml"/><Relationship Id="rId229" Type="http://schemas.openxmlformats.org/officeDocument/2006/relationships/tags" Target="../tags/tag3872.xml"/><Relationship Id="rId240" Type="http://schemas.openxmlformats.org/officeDocument/2006/relationships/tags" Target="../tags/tag3883.xml"/><Relationship Id="rId261" Type="http://schemas.openxmlformats.org/officeDocument/2006/relationships/tags" Target="../tags/tag3904.xml"/><Relationship Id="rId14" Type="http://schemas.openxmlformats.org/officeDocument/2006/relationships/tags" Target="../tags/tag3657.xml"/><Relationship Id="rId35" Type="http://schemas.openxmlformats.org/officeDocument/2006/relationships/tags" Target="../tags/tag3678.xml"/><Relationship Id="rId56" Type="http://schemas.openxmlformats.org/officeDocument/2006/relationships/tags" Target="../tags/tag3699.xml"/><Relationship Id="rId77" Type="http://schemas.openxmlformats.org/officeDocument/2006/relationships/tags" Target="../tags/tag3720.xml"/><Relationship Id="rId100" Type="http://schemas.openxmlformats.org/officeDocument/2006/relationships/tags" Target="../tags/tag3743.xml"/><Relationship Id="rId282" Type="http://schemas.openxmlformats.org/officeDocument/2006/relationships/tags" Target="../tags/tag3925.xml"/><Relationship Id="rId317" Type="http://schemas.openxmlformats.org/officeDocument/2006/relationships/tags" Target="../tags/tag3960.xml"/><Relationship Id="rId338" Type="http://schemas.openxmlformats.org/officeDocument/2006/relationships/tags" Target="../tags/tag3981.xml"/><Relationship Id="rId359" Type="http://schemas.openxmlformats.org/officeDocument/2006/relationships/image" Target="../media/image4.png"/><Relationship Id="rId8" Type="http://schemas.openxmlformats.org/officeDocument/2006/relationships/tags" Target="../tags/tag3651.xml"/><Relationship Id="rId98" Type="http://schemas.openxmlformats.org/officeDocument/2006/relationships/tags" Target="../tags/tag3741.xml"/><Relationship Id="rId121" Type="http://schemas.openxmlformats.org/officeDocument/2006/relationships/tags" Target="../tags/tag3764.xml"/><Relationship Id="rId142" Type="http://schemas.openxmlformats.org/officeDocument/2006/relationships/tags" Target="../tags/tag3785.xml"/><Relationship Id="rId163" Type="http://schemas.openxmlformats.org/officeDocument/2006/relationships/tags" Target="../tags/tag3806.xml"/><Relationship Id="rId184" Type="http://schemas.openxmlformats.org/officeDocument/2006/relationships/tags" Target="../tags/tag3827.xml"/><Relationship Id="rId219" Type="http://schemas.openxmlformats.org/officeDocument/2006/relationships/tags" Target="../tags/tag3862.xml"/><Relationship Id="rId230" Type="http://schemas.openxmlformats.org/officeDocument/2006/relationships/tags" Target="../tags/tag3873.xml"/><Relationship Id="rId251" Type="http://schemas.openxmlformats.org/officeDocument/2006/relationships/tags" Target="../tags/tag3894.xml"/><Relationship Id="rId25" Type="http://schemas.openxmlformats.org/officeDocument/2006/relationships/tags" Target="../tags/tag3668.xml"/><Relationship Id="rId46" Type="http://schemas.openxmlformats.org/officeDocument/2006/relationships/tags" Target="../tags/tag3689.xml"/><Relationship Id="rId67" Type="http://schemas.openxmlformats.org/officeDocument/2006/relationships/tags" Target="../tags/tag3710.xml"/><Relationship Id="rId272" Type="http://schemas.openxmlformats.org/officeDocument/2006/relationships/tags" Target="../tags/tag3915.xml"/><Relationship Id="rId293" Type="http://schemas.openxmlformats.org/officeDocument/2006/relationships/tags" Target="../tags/tag3936.xml"/><Relationship Id="rId307" Type="http://schemas.openxmlformats.org/officeDocument/2006/relationships/tags" Target="../tags/tag3950.xml"/><Relationship Id="rId328" Type="http://schemas.openxmlformats.org/officeDocument/2006/relationships/tags" Target="../tags/tag3971.xml"/><Relationship Id="rId349" Type="http://schemas.openxmlformats.org/officeDocument/2006/relationships/tags" Target="../tags/tag3992.xml"/><Relationship Id="rId88" Type="http://schemas.openxmlformats.org/officeDocument/2006/relationships/tags" Target="../tags/tag3731.xml"/><Relationship Id="rId111" Type="http://schemas.openxmlformats.org/officeDocument/2006/relationships/tags" Target="../tags/tag3754.xml"/><Relationship Id="rId132" Type="http://schemas.openxmlformats.org/officeDocument/2006/relationships/tags" Target="../tags/tag3775.xml"/><Relationship Id="rId153" Type="http://schemas.openxmlformats.org/officeDocument/2006/relationships/tags" Target="../tags/tag3796.xml"/><Relationship Id="rId174" Type="http://schemas.openxmlformats.org/officeDocument/2006/relationships/tags" Target="../tags/tag3817.xml"/><Relationship Id="rId195" Type="http://schemas.openxmlformats.org/officeDocument/2006/relationships/tags" Target="../tags/tag3838.xml"/><Relationship Id="rId209" Type="http://schemas.openxmlformats.org/officeDocument/2006/relationships/tags" Target="../tags/tag3852.xml"/><Relationship Id="rId190" Type="http://schemas.openxmlformats.org/officeDocument/2006/relationships/tags" Target="../tags/tag3833.xml"/><Relationship Id="rId204" Type="http://schemas.openxmlformats.org/officeDocument/2006/relationships/tags" Target="../tags/tag3847.xml"/><Relationship Id="rId220" Type="http://schemas.openxmlformats.org/officeDocument/2006/relationships/tags" Target="../tags/tag3863.xml"/><Relationship Id="rId225" Type="http://schemas.openxmlformats.org/officeDocument/2006/relationships/tags" Target="../tags/tag3868.xml"/><Relationship Id="rId241" Type="http://schemas.openxmlformats.org/officeDocument/2006/relationships/tags" Target="../tags/tag3884.xml"/><Relationship Id="rId246" Type="http://schemas.openxmlformats.org/officeDocument/2006/relationships/tags" Target="../tags/tag3889.xml"/><Relationship Id="rId267" Type="http://schemas.openxmlformats.org/officeDocument/2006/relationships/tags" Target="../tags/tag3910.xml"/><Relationship Id="rId288" Type="http://schemas.openxmlformats.org/officeDocument/2006/relationships/tags" Target="../tags/tag3931.xml"/><Relationship Id="rId15" Type="http://schemas.openxmlformats.org/officeDocument/2006/relationships/tags" Target="../tags/tag3658.xml"/><Relationship Id="rId36" Type="http://schemas.openxmlformats.org/officeDocument/2006/relationships/tags" Target="../tags/tag3679.xml"/><Relationship Id="rId57" Type="http://schemas.openxmlformats.org/officeDocument/2006/relationships/tags" Target="../tags/tag3700.xml"/><Relationship Id="rId106" Type="http://schemas.openxmlformats.org/officeDocument/2006/relationships/tags" Target="../tags/tag3749.xml"/><Relationship Id="rId127" Type="http://schemas.openxmlformats.org/officeDocument/2006/relationships/tags" Target="../tags/tag3770.xml"/><Relationship Id="rId262" Type="http://schemas.openxmlformats.org/officeDocument/2006/relationships/tags" Target="../tags/tag3905.xml"/><Relationship Id="rId283" Type="http://schemas.openxmlformats.org/officeDocument/2006/relationships/tags" Target="../tags/tag3926.xml"/><Relationship Id="rId313" Type="http://schemas.openxmlformats.org/officeDocument/2006/relationships/tags" Target="../tags/tag3956.xml"/><Relationship Id="rId318" Type="http://schemas.openxmlformats.org/officeDocument/2006/relationships/tags" Target="../tags/tag3961.xml"/><Relationship Id="rId339" Type="http://schemas.openxmlformats.org/officeDocument/2006/relationships/tags" Target="../tags/tag3982.xml"/><Relationship Id="rId10" Type="http://schemas.openxmlformats.org/officeDocument/2006/relationships/tags" Target="../tags/tag3653.xml"/><Relationship Id="rId31" Type="http://schemas.openxmlformats.org/officeDocument/2006/relationships/tags" Target="../tags/tag3674.xml"/><Relationship Id="rId52" Type="http://schemas.openxmlformats.org/officeDocument/2006/relationships/tags" Target="../tags/tag3695.xml"/><Relationship Id="rId73" Type="http://schemas.openxmlformats.org/officeDocument/2006/relationships/tags" Target="../tags/tag3716.xml"/><Relationship Id="rId78" Type="http://schemas.openxmlformats.org/officeDocument/2006/relationships/tags" Target="../tags/tag3721.xml"/><Relationship Id="rId94" Type="http://schemas.openxmlformats.org/officeDocument/2006/relationships/tags" Target="../tags/tag3737.xml"/><Relationship Id="rId99" Type="http://schemas.openxmlformats.org/officeDocument/2006/relationships/tags" Target="../tags/tag3742.xml"/><Relationship Id="rId101" Type="http://schemas.openxmlformats.org/officeDocument/2006/relationships/tags" Target="../tags/tag3744.xml"/><Relationship Id="rId122" Type="http://schemas.openxmlformats.org/officeDocument/2006/relationships/tags" Target="../tags/tag3765.xml"/><Relationship Id="rId143" Type="http://schemas.openxmlformats.org/officeDocument/2006/relationships/tags" Target="../tags/tag3786.xml"/><Relationship Id="rId148" Type="http://schemas.openxmlformats.org/officeDocument/2006/relationships/tags" Target="../tags/tag3791.xml"/><Relationship Id="rId164" Type="http://schemas.openxmlformats.org/officeDocument/2006/relationships/tags" Target="../tags/tag3807.xml"/><Relationship Id="rId169" Type="http://schemas.openxmlformats.org/officeDocument/2006/relationships/tags" Target="../tags/tag3812.xml"/><Relationship Id="rId185" Type="http://schemas.openxmlformats.org/officeDocument/2006/relationships/tags" Target="../tags/tag3828.xml"/><Relationship Id="rId334" Type="http://schemas.openxmlformats.org/officeDocument/2006/relationships/tags" Target="../tags/tag3977.xml"/><Relationship Id="rId350" Type="http://schemas.openxmlformats.org/officeDocument/2006/relationships/tags" Target="../tags/tag3993.xml"/><Relationship Id="rId355" Type="http://schemas.openxmlformats.org/officeDocument/2006/relationships/tags" Target="../tags/tag3998.xml"/><Relationship Id="rId4" Type="http://schemas.openxmlformats.org/officeDocument/2006/relationships/tags" Target="../tags/tag3647.xml"/><Relationship Id="rId9" Type="http://schemas.openxmlformats.org/officeDocument/2006/relationships/tags" Target="../tags/tag3652.xml"/><Relationship Id="rId180" Type="http://schemas.openxmlformats.org/officeDocument/2006/relationships/tags" Target="../tags/tag3823.xml"/><Relationship Id="rId210" Type="http://schemas.openxmlformats.org/officeDocument/2006/relationships/tags" Target="../tags/tag3853.xml"/><Relationship Id="rId215" Type="http://schemas.openxmlformats.org/officeDocument/2006/relationships/tags" Target="../tags/tag3858.xml"/><Relationship Id="rId236" Type="http://schemas.openxmlformats.org/officeDocument/2006/relationships/tags" Target="../tags/tag3879.xml"/><Relationship Id="rId257" Type="http://schemas.openxmlformats.org/officeDocument/2006/relationships/tags" Target="../tags/tag3900.xml"/><Relationship Id="rId278" Type="http://schemas.openxmlformats.org/officeDocument/2006/relationships/tags" Target="../tags/tag3921.xml"/><Relationship Id="rId26" Type="http://schemas.openxmlformats.org/officeDocument/2006/relationships/tags" Target="../tags/tag3669.xml"/><Relationship Id="rId231" Type="http://schemas.openxmlformats.org/officeDocument/2006/relationships/tags" Target="../tags/tag3874.xml"/><Relationship Id="rId252" Type="http://schemas.openxmlformats.org/officeDocument/2006/relationships/tags" Target="../tags/tag3895.xml"/><Relationship Id="rId273" Type="http://schemas.openxmlformats.org/officeDocument/2006/relationships/tags" Target="../tags/tag3916.xml"/><Relationship Id="rId294" Type="http://schemas.openxmlformats.org/officeDocument/2006/relationships/tags" Target="../tags/tag3937.xml"/><Relationship Id="rId308" Type="http://schemas.openxmlformats.org/officeDocument/2006/relationships/tags" Target="../tags/tag3951.xml"/><Relationship Id="rId329" Type="http://schemas.openxmlformats.org/officeDocument/2006/relationships/tags" Target="../tags/tag3972.xml"/><Relationship Id="rId47" Type="http://schemas.openxmlformats.org/officeDocument/2006/relationships/tags" Target="../tags/tag3690.xml"/><Relationship Id="rId68" Type="http://schemas.openxmlformats.org/officeDocument/2006/relationships/tags" Target="../tags/tag3711.xml"/><Relationship Id="rId89" Type="http://schemas.openxmlformats.org/officeDocument/2006/relationships/tags" Target="../tags/tag3732.xml"/><Relationship Id="rId112" Type="http://schemas.openxmlformats.org/officeDocument/2006/relationships/tags" Target="../tags/tag3755.xml"/><Relationship Id="rId133" Type="http://schemas.openxmlformats.org/officeDocument/2006/relationships/tags" Target="../tags/tag3776.xml"/><Relationship Id="rId154" Type="http://schemas.openxmlformats.org/officeDocument/2006/relationships/tags" Target="../tags/tag3797.xml"/><Relationship Id="rId175" Type="http://schemas.openxmlformats.org/officeDocument/2006/relationships/tags" Target="../tags/tag3818.xml"/><Relationship Id="rId340" Type="http://schemas.openxmlformats.org/officeDocument/2006/relationships/tags" Target="../tags/tag3983.xml"/><Relationship Id="rId196" Type="http://schemas.openxmlformats.org/officeDocument/2006/relationships/tags" Target="../tags/tag3839.xml"/><Relationship Id="rId200" Type="http://schemas.openxmlformats.org/officeDocument/2006/relationships/tags" Target="../tags/tag3843.xml"/><Relationship Id="rId16" Type="http://schemas.openxmlformats.org/officeDocument/2006/relationships/tags" Target="../tags/tag3659.xml"/><Relationship Id="rId221" Type="http://schemas.openxmlformats.org/officeDocument/2006/relationships/tags" Target="../tags/tag3864.xml"/><Relationship Id="rId242" Type="http://schemas.openxmlformats.org/officeDocument/2006/relationships/tags" Target="../tags/tag3885.xml"/><Relationship Id="rId263" Type="http://schemas.openxmlformats.org/officeDocument/2006/relationships/tags" Target="../tags/tag3906.xml"/><Relationship Id="rId284" Type="http://schemas.openxmlformats.org/officeDocument/2006/relationships/tags" Target="../tags/tag3927.xml"/><Relationship Id="rId319" Type="http://schemas.openxmlformats.org/officeDocument/2006/relationships/tags" Target="../tags/tag3962.xml"/><Relationship Id="rId37" Type="http://schemas.openxmlformats.org/officeDocument/2006/relationships/tags" Target="../tags/tag3680.xml"/><Relationship Id="rId58" Type="http://schemas.openxmlformats.org/officeDocument/2006/relationships/tags" Target="../tags/tag3701.xml"/><Relationship Id="rId79" Type="http://schemas.openxmlformats.org/officeDocument/2006/relationships/tags" Target="../tags/tag3722.xml"/><Relationship Id="rId102" Type="http://schemas.openxmlformats.org/officeDocument/2006/relationships/tags" Target="../tags/tag3745.xml"/><Relationship Id="rId123" Type="http://schemas.openxmlformats.org/officeDocument/2006/relationships/tags" Target="../tags/tag3766.xml"/><Relationship Id="rId144" Type="http://schemas.openxmlformats.org/officeDocument/2006/relationships/tags" Target="../tags/tag3787.xml"/><Relationship Id="rId330" Type="http://schemas.openxmlformats.org/officeDocument/2006/relationships/tags" Target="../tags/tag3973.xml"/><Relationship Id="rId90" Type="http://schemas.openxmlformats.org/officeDocument/2006/relationships/tags" Target="../tags/tag3733.xml"/><Relationship Id="rId165" Type="http://schemas.openxmlformats.org/officeDocument/2006/relationships/tags" Target="../tags/tag3808.xml"/><Relationship Id="rId186" Type="http://schemas.openxmlformats.org/officeDocument/2006/relationships/tags" Target="../tags/tag3829.xml"/><Relationship Id="rId351" Type="http://schemas.openxmlformats.org/officeDocument/2006/relationships/tags" Target="../tags/tag3994.xml"/><Relationship Id="rId211" Type="http://schemas.openxmlformats.org/officeDocument/2006/relationships/tags" Target="../tags/tag3854.xml"/><Relationship Id="rId232" Type="http://schemas.openxmlformats.org/officeDocument/2006/relationships/tags" Target="../tags/tag3875.xml"/><Relationship Id="rId253" Type="http://schemas.openxmlformats.org/officeDocument/2006/relationships/tags" Target="../tags/tag3896.xml"/><Relationship Id="rId274" Type="http://schemas.openxmlformats.org/officeDocument/2006/relationships/tags" Target="../tags/tag3917.xml"/><Relationship Id="rId295" Type="http://schemas.openxmlformats.org/officeDocument/2006/relationships/tags" Target="../tags/tag3938.xml"/><Relationship Id="rId309" Type="http://schemas.openxmlformats.org/officeDocument/2006/relationships/tags" Target="../tags/tag3952.xml"/><Relationship Id="rId27" Type="http://schemas.openxmlformats.org/officeDocument/2006/relationships/tags" Target="../tags/tag3670.xml"/><Relationship Id="rId48" Type="http://schemas.openxmlformats.org/officeDocument/2006/relationships/tags" Target="../tags/tag3691.xml"/><Relationship Id="rId69" Type="http://schemas.openxmlformats.org/officeDocument/2006/relationships/tags" Target="../tags/tag3712.xml"/><Relationship Id="rId113" Type="http://schemas.openxmlformats.org/officeDocument/2006/relationships/tags" Target="../tags/tag3756.xml"/><Relationship Id="rId134" Type="http://schemas.openxmlformats.org/officeDocument/2006/relationships/tags" Target="../tags/tag3777.xml"/><Relationship Id="rId320" Type="http://schemas.openxmlformats.org/officeDocument/2006/relationships/tags" Target="../tags/tag3963.xml"/><Relationship Id="rId80" Type="http://schemas.openxmlformats.org/officeDocument/2006/relationships/tags" Target="../tags/tag3723.xml"/><Relationship Id="rId155" Type="http://schemas.openxmlformats.org/officeDocument/2006/relationships/tags" Target="../tags/tag3798.xml"/><Relationship Id="rId176" Type="http://schemas.openxmlformats.org/officeDocument/2006/relationships/tags" Target="../tags/tag3819.xml"/><Relationship Id="rId197" Type="http://schemas.openxmlformats.org/officeDocument/2006/relationships/tags" Target="../tags/tag3840.xml"/><Relationship Id="rId341" Type="http://schemas.openxmlformats.org/officeDocument/2006/relationships/tags" Target="../tags/tag3984.xml"/><Relationship Id="rId201" Type="http://schemas.openxmlformats.org/officeDocument/2006/relationships/tags" Target="../tags/tag3844.xml"/><Relationship Id="rId222" Type="http://schemas.openxmlformats.org/officeDocument/2006/relationships/tags" Target="../tags/tag3865.xml"/><Relationship Id="rId243" Type="http://schemas.openxmlformats.org/officeDocument/2006/relationships/tags" Target="../tags/tag3886.xml"/><Relationship Id="rId264" Type="http://schemas.openxmlformats.org/officeDocument/2006/relationships/tags" Target="../tags/tag3907.xml"/><Relationship Id="rId285" Type="http://schemas.openxmlformats.org/officeDocument/2006/relationships/tags" Target="../tags/tag3928.xml"/><Relationship Id="rId17" Type="http://schemas.openxmlformats.org/officeDocument/2006/relationships/tags" Target="../tags/tag3660.xml"/><Relationship Id="rId38" Type="http://schemas.openxmlformats.org/officeDocument/2006/relationships/tags" Target="../tags/tag3681.xml"/><Relationship Id="rId59" Type="http://schemas.openxmlformats.org/officeDocument/2006/relationships/tags" Target="../tags/tag3702.xml"/><Relationship Id="rId103" Type="http://schemas.openxmlformats.org/officeDocument/2006/relationships/tags" Target="../tags/tag3746.xml"/><Relationship Id="rId124" Type="http://schemas.openxmlformats.org/officeDocument/2006/relationships/tags" Target="../tags/tag3767.xml"/><Relationship Id="rId310" Type="http://schemas.openxmlformats.org/officeDocument/2006/relationships/tags" Target="../tags/tag3953.xml"/><Relationship Id="rId70" Type="http://schemas.openxmlformats.org/officeDocument/2006/relationships/tags" Target="../tags/tag3713.xml"/><Relationship Id="rId91" Type="http://schemas.openxmlformats.org/officeDocument/2006/relationships/tags" Target="../tags/tag3734.xml"/><Relationship Id="rId145" Type="http://schemas.openxmlformats.org/officeDocument/2006/relationships/tags" Target="../tags/tag3788.xml"/><Relationship Id="rId166" Type="http://schemas.openxmlformats.org/officeDocument/2006/relationships/tags" Target="../tags/tag3809.xml"/><Relationship Id="rId187" Type="http://schemas.openxmlformats.org/officeDocument/2006/relationships/tags" Target="../tags/tag3830.xml"/><Relationship Id="rId331" Type="http://schemas.openxmlformats.org/officeDocument/2006/relationships/tags" Target="../tags/tag3974.xml"/><Relationship Id="rId352" Type="http://schemas.openxmlformats.org/officeDocument/2006/relationships/tags" Target="../tags/tag3995.xml"/><Relationship Id="rId1" Type="http://schemas.openxmlformats.org/officeDocument/2006/relationships/themeOverride" Target="../theme/themeOverride37.xml"/><Relationship Id="rId212" Type="http://schemas.openxmlformats.org/officeDocument/2006/relationships/tags" Target="../tags/tag3855.xml"/><Relationship Id="rId233" Type="http://schemas.openxmlformats.org/officeDocument/2006/relationships/tags" Target="../tags/tag3876.xml"/><Relationship Id="rId254" Type="http://schemas.openxmlformats.org/officeDocument/2006/relationships/tags" Target="../tags/tag3897.xml"/><Relationship Id="rId28" Type="http://schemas.openxmlformats.org/officeDocument/2006/relationships/tags" Target="../tags/tag3671.xml"/><Relationship Id="rId49" Type="http://schemas.openxmlformats.org/officeDocument/2006/relationships/tags" Target="../tags/tag3692.xml"/><Relationship Id="rId114" Type="http://schemas.openxmlformats.org/officeDocument/2006/relationships/tags" Target="../tags/tag3757.xml"/><Relationship Id="rId275" Type="http://schemas.openxmlformats.org/officeDocument/2006/relationships/tags" Target="../tags/tag3918.xml"/><Relationship Id="rId296" Type="http://schemas.openxmlformats.org/officeDocument/2006/relationships/tags" Target="../tags/tag3939.xml"/><Relationship Id="rId300" Type="http://schemas.openxmlformats.org/officeDocument/2006/relationships/tags" Target="../tags/tag3943.xml"/><Relationship Id="rId60" Type="http://schemas.openxmlformats.org/officeDocument/2006/relationships/tags" Target="../tags/tag3703.xml"/><Relationship Id="rId81" Type="http://schemas.openxmlformats.org/officeDocument/2006/relationships/tags" Target="../tags/tag3724.xml"/><Relationship Id="rId135" Type="http://schemas.openxmlformats.org/officeDocument/2006/relationships/tags" Target="../tags/tag3778.xml"/><Relationship Id="rId156" Type="http://schemas.openxmlformats.org/officeDocument/2006/relationships/tags" Target="../tags/tag3799.xml"/><Relationship Id="rId177" Type="http://schemas.openxmlformats.org/officeDocument/2006/relationships/tags" Target="../tags/tag3820.xml"/><Relationship Id="rId198" Type="http://schemas.openxmlformats.org/officeDocument/2006/relationships/tags" Target="../tags/tag3841.xml"/><Relationship Id="rId321" Type="http://schemas.openxmlformats.org/officeDocument/2006/relationships/tags" Target="../tags/tag3964.xml"/><Relationship Id="rId342" Type="http://schemas.openxmlformats.org/officeDocument/2006/relationships/tags" Target="../tags/tag3985.xml"/><Relationship Id="rId202" Type="http://schemas.openxmlformats.org/officeDocument/2006/relationships/tags" Target="../tags/tag3845.xml"/><Relationship Id="rId223" Type="http://schemas.openxmlformats.org/officeDocument/2006/relationships/tags" Target="../tags/tag3866.xml"/><Relationship Id="rId244" Type="http://schemas.openxmlformats.org/officeDocument/2006/relationships/tags" Target="../tags/tag3887.xml"/><Relationship Id="rId18" Type="http://schemas.openxmlformats.org/officeDocument/2006/relationships/tags" Target="../tags/tag3661.xml"/><Relationship Id="rId39" Type="http://schemas.openxmlformats.org/officeDocument/2006/relationships/tags" Target="../tags/tag3682.xml"/><Relationship Id="rId265" Type="http://schemas.openxmlformats.org/officeDocument/2006/relationships/tags" Target="../tags/tag3908.xml"/><Relationship Id="rId286" Type="http://schemas.openxmlformats.org/officeDocument/2006/relationships/tags" Target="../tags/tag3929.xml"/><Relationship Id="rId50" Type="http://schemas.openxmlformats.org/officeDocument/2006/relationships/tags" Target="../tags/tag3693.xml"/><Relationship Id="rId104" Type="http://schemas.openxmlformats.org/officeDocument/2006/relationships/tags" Target="../tags/tag3747.xml"/><Relationship Id="rId125" Type="http://schemas.openxmlformats.org/officeDocument/2006/relationships/tags" Target="../tags/tag3768.xml"/><Relationship Id="rId146" Type="http://schemas.openxmlformats.org/officeDocument/2006/relationships/tags" Target="../tags/tag3789.xml"/><Relationship Id="rId167" Type="http://schemas.openxmlformats.org/officeDocument/2006/relationships/tags" Target="../tags/tag3810.xml"/><Relationship Id="rId188" Type="http://schemas.openxmlformats.org/officeDocument/2006/relationships/tags" Target="../tags/tag3831.xml"/><Relationship Id="rId311" Type="http://schemas.openxmlformats.org/officeDocument/2006/relationships/tags" Target="../tags/tag3954.xml"/><Relationship Id="rId332" Type="http://schemas.openxmlformats.org/officeDocument/2006/relationships/tags" Target="../tags/tag3975.xml"/><Relationship Id="rId353" Type="http://schemas.openxmlformats.org/officeDocument/2006/relationships/tags" Target="../tags/tag3996.xml"/><Relationship Id="rId71" Type="http://schemas.openxmlformats.org/officeDocument/2006/relationships/tags" Target="../tags/tag3714.xml"/><Relationship Id="rId92" Type="http://schemas.openxmlformats.org/officeDocument/2006/relationships/tags" Target="../tags/tag3735.xml"/><Relationship Id="rId213" Type="http://schemas.openxmlformats.org/officeDocument/2006/relationships/tags" Target="../tags/tag3856.xml"/><Relationship Id="rId234" Type="http://schemas.openxmlformats.org/officeDocument/2006/relationships/tags" Target="../tags/tag3877.xml"/><Relationship Id="rId2" Type="http://schemas.openxmlformats.org/officeDocument/2006/relationships/tags" Target="../tags/tag3645.xml"/><Relationship Id="rId29" Type="http://schemas.openxmlformats.org/officeDocument/2006/relationships/tags" Target="../tags/tag3672.xml"/><Relationship Id="rId255" Type="http://schemas.openxmlformats.org/officeDocument/2006/relationships/tags" Target="../tags/tag3898.xml"/><Relationship Id="rId276" Type="http://schemas.openxmlformats.org/officeDocument/2006/relationships/tags" Target="../tags/tag3919.xml"/><Relationship Id="rId297" Type="http://schemas.openxmlformats.org/officeDocument/2006/relationships/tags" Target="../tags/tag3940.xml"/><Relationship Id="rId40" Type="http://schemas.openxmlformats.org/officeDocument/2006/relationships/tags" Target="../tags/tag3683.xml"/><Relationship Id="rId115" Type="http://schemas.openxmlformats.org/officeDocument/2006/relationships/tags" Target="../tags/tag3758.xml"/><Relationship Id="rId136" Type="http://schemas.openxmlformats.org/officeDocument/2006/relationships/tags" Target="../tags/tag3779.xml"/><Relationship Id="rId157" Type="http://schemas.openxmlformats.org/officeDocument/2006/relationships/tags" Target="../tags/tag3800.xml"/><Relationship Id="rId178" Type="http://schemas.openxmlformats.org/officeDocument/2006/relationships/tags" Target="../tags/tag3821.xml"/><Relationship Id="rId301" Type="http://schemas.openxmlformats.org/officeDocument/2006/relationships/tags" Target="../tags/tag3944.xml"/><Relationship Id="rId322" Type="http://schemas.openxmlformats.org/officeDocument/2006/relationships/tags" Target="../tags/tag3965.xml"/><Relationship Id="rId343" Type="http://schemas.openxmlformats.org/officeDocument/2006/relationships/tags" Target="../tags/tag3986.xml"/><Relationship Id="rId61" Type="http://schemas.openxmlformats.org/officeDocument/2006/relationships/tags" Target="../tags/tag3704.xml"/><Relationship Id="rId82" Type="http://schemas.openxmlformats.org/officeDocument/2006/relationships/tags" Target="../tags/tag3725.xml"/><Relationship Id="rId199" Type="http://schemas.openxmlformats.org/officeDocument/2006/relationships/tags" Target="../tags/tag3842.xml"/><Relationship Id="rId203" Type="http://schemas.openxmlformats.org/officeDocument/2006/relationships/tags" Target="../tags/tag3846.xml"/><Relationship Id="rId19" Type="http://schemas.openxmlformats.org/officeDocument/2006/relationships/tags" Target="../tags/tag3662.xml"/><Relationship Id="rId224" Type="http://schemas.openxmlformats.org/officeDocument/2006/relationships/tags" Target="../tags/tag3867.xml"/><Relationship Id="rId245" Type="http://schemas.openxmlformats.org/officeDocument/2006/relationships/tags" Target="../tags/tag3888.xml"/><Relationship Id="rId266" Type="http://schemas.openxmlformats.org/officeDocument/2006/relationships/tags" Target="../tags/tag3909.xml"/><Relationship Id="rId287" Type="http://schemas.openxmlformats.org/officeDocument/2006/relationships/tags" Target="../tags/tag3930.xml"/><Relationship Id="rId30" Type="http://schemas.openxmlformats.org/officeDocument/2006/relationships/tags" Target="../tags/tag3673.xml"/><Relationship Id="rId105" Type="http://schemas.openxmlformats.org/officeDocument/2006/relationships/tags" Target="../tags/tag3748.xml"/><Relationship Id="rId126" Type="http://schemas.openxmlformats.org/officeDocument/2006/relationships/tags" Target="../tags/tag3769.xml"/><Relationship Id="rId147" Type="http://schemas.openxmlformats.org/officeDocument/2006/relationships/tags" Target="../tags/tag3790.xml"/><Relationship Id="rId168" Type="http://schemas.openxmlformats.org/officeDocument/2006/relationships/tags" Target="../tags/tag3811.xml"/><Relationship Id="rId312" Type="http://schemas.openxmlformats.org/officeDocument/2006/relationships/tags" Target="../tags/tag3955.xml"/><Relationship Id="rId333" Type="http://schemas.openxmlformats.org/officeDocument/2006/relationships/tags" Target="../tags/tag3976.xml"/><Relationship Id="rId354" Type="http://schemas.openxmlformats.org/officeDocument/2006/relationships/tags" Target="../tags/tag3997.xml"/><Relationship Id="rId51" Type="http://schemas.openxmlformats.org/officeDocument/2006/relationships/tags" Target="../tags/tag3694.xml"/><Relationship Id="rId72" Type="http://schemas.openxmlformats.org/officeDocument/2006/relationships/tags" Target="../tags/tag3715.xml"/><Relationship Id="rId93" Type="http://schemas.openxmlformats.org/officeDocument/2006/relationships/tags" Target="../tags/tag3736.xml"/><Relationship Id="rId189" Type="http://schemas.openxmlformats.org/officeDocument/2006/relationships/tags" Target="../tags/tag3832.xml"/><Relationship Id="rId3" Type="http://schemas.openxmlformats.org/officeDocument/2006/relationships/tags" Target="../tags/tag3646.xml"/><Relationship Id="rId214" Type="http://schemas.openxmlformats.org/officeDocument/2006/relationships/tags" Target="../tags/tag3857.xml"/><Relationship Id="rId235" Type="http://schemas.openxmlformats.org/officeDocument/2006/relationships/tags" Target="../tags/tag3878.xml"/><Relationship Id="rId256" Type="http://schemas.openxmlformats.org/officeDocument/2006/relationships/tags" Target="../tags/tag3899.xml"/><Relationship Id="rId277" Type="http://schemas.openxmlformats.org/officeDocument/2006/relationships/tags" Target="../tags/tag3920.xml"/><Relationship Id="rId298" Type="http://schemas.openxmlformats.org/officeDocument/2006/relationships/tags" Target="../tags/tag3941.xml"/><Relationship Id="rId116" Type="http://schemas.openxmlformats.org/officeDocument/2006/relationships/tags" Target="../tags/tag3759.xml"/><Relationship Id="rId137" Type="http://schemas.openxmlformats.org/officeDocument/2006/relationships/tags" Target="../tags/tag3780.xml"/><Relationship Id="rId158" Type="http://schemas.openxmlformats.org/officeDocument/2006/relationships/tags" Target="../tags/tag3801.xml"/><Relationship Id="rId302" Type="http://schemas.openxmlformats.org/officeDocument/2006/relationships/tags" Target="../tags/tag3945.xml"/><Relationship Id="rId323" Type="http://schemas.openxmlformats.org/officeDocument/2006/relationships/tags" Target="../tags/tag3966.xml"/><Relationship Id="rId344" Type="http://schemas.openxmlformats.org/officeDocument/2006/relationships/tags" Target="../tags/tag3987.xml"/><Relationship Id="rId20" Type="http://schemas.openxmlformats.org/officeDocument/2006/relationships/tags" Target="../tags/tag3663.xml"/><Relationship Id="rId41" Type="http://schemas.openxmlformats.org/officeDocument/2006/relationships/tags" Target="../tags/tag3684.xml"/><Relationship Id="rId62" Type="http://schemas.openxmlformats.org/officeDocument/2006/relationships/tags" Target="../tags/tag3705.xml"/><Relationship Id="rId83" Type="http://schemas.openxmlformats.org/officeDocument/2006/relationships/tags" Target="../tags/tag3726.xml"/><Relationship Id="rId179" Type="http://schemas.openxmlformats.org/officeDocument/2006/relationships/tags" Target="../tags/tag3822.xml"/></Relationships>
</file>

<file path=ppt/slides/_rels/slide58.xml.rels><?xml version="1.0" encoding="UTF-8" standalone="yes"?>
<Relationships xmlns="http://schemas.openxmlformats.org/package/2006/relationships"><Relationship Id="rId117" Type="http://schemas.openxmlformats.org/officeDocument/2006/relationships/tags" Target="../tags/tag4115.xml"/><Relationship Id="rId299" Type="http://schemas.openxmlformats.org/officeDocument/2006/relationships/tags" Target="../tags/tag4297.xml"/><Relationship Id="rId303" Type="http://schemas.openxmlformats.org/officeDocument/2006/relationships/tags" Target="../tags/tag4301.xml"/><Relationship Id="rId21" Type="http://schemas.openxmlformats.org/officeDocument/2006/relationships/tags" Target="../tags/tag4019.xml"/><Relationship Id="rId42" Type="http://schemas.openxmlformats.org/officeDocument/2006/relationships/tags" Target="../tags/tag4040.xml"/><Relationship Id="rId63" Type="http://schemas.openxmlformats.org/officeDocument/2006/relationships/tags" Target="../tags/tag4061.xml"/><Relationship Id="rId84" Type="http://schemas.openxmlformats.org/officeDocument/2006/relationships/tags" Target="../tags/tag4082.xml"/><Relationship Id="rId138" Type="http://schemas.openxmlformats.org/officeDocument/2006/relationships/tags" Target="../tags/tag4136.xml"/><Relationship Id="rId159" Type="http://schemas.openxmlformats.org/officeDocument/2006/relationships/tags" Target="../tags/tag4157.xml"/><Relationship Id="rId324" Type="http://schemas.openxmlformats.org/officeDocument/2006/relationships/tags" Target="../tags/tag4322.xml"/><Relationship Id="rId345" Type="http://schemas.openxmlformats.org/officeDocument/2006/relationships/tags" Target="../tags/tag4343.xml"/><Relationship Id="rId170" Type="http://schemas.openxmlformats.org/officeDocument/2006/relationships/tags" Target="../tags/tag4168.xml"/><Relationship Id="rId191" Type="http://schemas.openxmlformats.org/officeDocument/2006/relationships/tags" Target="../tags/tag4189.xml"/><Relationship Id="rId205" Type="http://schemas.openxmlformats.org/officeDocument/2006/relationships/tags" Target="../tags/tag4203.xml"/><Relationship Id="rId226" Type="http://schemas.openxmlformats.org/officeDocument/2006/relationships/tags" Target="../tags/tag4224.xml"/><Relationship Id="rId247" Type="http://schemas.openxmlformats.org/officeDocument/2006/relationships/tags" Target="../tags/tag4245.xml"/><Relationship Id="rId107" Type="http://schemas.openxmlformats.org/officeDocument/2006/relationships/tags" Target="../tags/tag4105.xml"/><Relationship Id="rId268" Type="http://schemas.openxmlformats.org/officeDocument/2006/relationships/tags" Target="../tags/tag4266.xml"/><Relationship Id="rId289" Type="http://schemas.openxmlformats.org/officeDocument/2006/relationships/tags" Target="../tags/tag4287.xml"/><Relationship Id="rId11" Type="http://schemas.openxmlformats.org/officeDocument/2006/relationships/tags" Target="../tags/tag4009.xml"/><Relationship Id="rId32" Type="http://schemas.openxmlformats.org/officeDocument/2006/relationships/tags" Target="../tags/tag4030.xml"/><Relationship Id="rId53" Type="http://schemas.openxmlformats.org/officeDocument/2006/relationships/tags" Target="../tags/tag4051.xml"/><Relationship Id="rId74" Type="http://schemas.openxmlformats.org/officeDocument/2006/relationships/tags" Target="../tags/tag4072.xml"/><Relationship Id="rId128" Type="http://schemas.openxmlformats.org/officeDocument/2006/relationships/tags" Target="../tags/tag4126.xml"/><Relationship Id="rId149" Type="http://schemas.openxmlformats.org/officeDocument/2006/relationships/tags" Target="../tags/tag4147.xml"/><Relationship Id="rId314" Type="http://schemas.openxmlformats.org/officeDocument/2006/relationships/tags" Target="../tags/tag4312.xml"/><Relationship Id="rId335" Type="http://schemas.openxmlformats.org/officeDocument/2006/relationships/tags" Target="../tags/tag4333.xml"/><Relationship Id="rId5" Type="http://schemas.openxmlformats.org/officeDocument/2006/relationships/tags" Target="../tags/tag4003.xml"/><Relationship Id="rId95" Type="http://schemas.openxmlformats.org/officeDocument/2006/relationships/tags" Target="../tags/tag4093.xml"/><Relationship Id="rId160" Type="http://schemas.openxmlformats.org/officeDocument/2006/relationships/tags" Target="../tags/tag4158.xml"/><Relationship Id="rId181" Type="http://schemas.openxmlformats.org/officeDocument/2006/relationships/tags" Target="../tags/tag4179.xml"/><Relationship Id="rId216" Type="http://schemas.openxmlformats.org/officeDocument/2006/relationships/tags" Target="../tags/tag4214.xml"/><Relationship Id="rId237" Type="http://schemas.openxmlformats.org/officeDocument/2006/relationships/tags" Target="../tags/tag4235.xml"/><Relationship Id="rId258" Type="http://schemas.openxmlformats.org/officeDocument/2006/relationships/tags" Target="../tags/tag4256.xml"/><Relationship Id="rId279" Type="http://schemas.openxmlformats.org/officeDocument/2006/relationships/tags" Target="../tags/tag4277.xml"/><Relationship Id="rId22" Type="http://schemas.openxmlformats.org/officeDocument/2006/relationships/tags" Target="../tags/tag4020.xml"/><Relationship Id="rId43" Type="http://schemas.openxmlformats.org/officeDocument/2006/relationships/tags" Target="../tags/tag4041.xml"/><Relationship Id="rId64" Type="http://schemas.openxmlformats.org/officeDocument/2006/relationships/tags" Target="../tags/tag4062.xml"/><Relationship Id="rId118" Type="http://schemas.openxmlformats.org/officeDocument/2006/relationships/tags" Target="../tags/tag4116.xml"/><Relationship Id="rId139" Type="http://schemas.openxmlformats.org/officeDocument/2006/relationships/tags" Target="../tags/tag4137.xml"/><Relationship Id="rId290" Type="http://schemas.openxmlformats.org/officeDocument/2006/relationships/tags" Target="../tags/tag4288.xml"/><Relationship Id="rId304" Type="http://schemas.openxmlformats.org/officeDocument/2006/relationships/tags" Target="../tags/tag4302.xml"/><Relationship Id="rId325" Type="http://schemas.openxmlformats.org/officeDocument/2006/relationships/tags" Target="../tags/tag4323.xml"/><Relationship Id="rId346" Type="http://schemas.openxmlformats.org/officeDocument/2006/relationships/tags" Target="../tags/tag4344.xml"/><Relationship Id="rId85" Type="http://schemas.openxmlformats.org/officeDocument/2006/relationships/tags" Target="../tags/tag4083.xml"/><Relationship Id="rId150" Type="http://schemas.openxmlformats.org/officeDocument/2006/relationships/tags" Target="../tags/tag4148.xml"/><Relationship Id="rId171" Type="http://schemas.openxmlformats.org/officeDocument/2006/relationships/tags" Target="../tags/tag4169.xml"/><Relationship Id="rId192" Type="http://schemas.openxmlformats.org/officeDocument/2006/relationships/tags" Target="../tags/tag4190.xml"/><Relationship Id="rId206" Type="http://schemas.openxmlformats.org/officeDocument/2006/relationships/tags" Target="../tags/tag4204.xml"/><Relationship Id="rId227" Type="http://schemas.openxmlformats.org/officeDocument/2006/relationships/tags" Target="../tags/tag4225.xml"/><Relationship Id="rId248" Type="http://schemas.openxmlformats.org/officeDocument/2006/relationships/tags" Target="../tags/tag4246.xml"/><Relationship Id="rId269" Type="http://schemas.openxmlformats.org/officeDocument/2006/relationships/tags" Target="../tags/tag4267.xml"/><Relationship Id="rId12" Type="http://schemas.openxmlformats.org/officeDocument/2006/relationships/tags" Target="../tags/tag4010.xml"/><Relationship Id="rId33" Type="http://schemas.openxmlformats.org/officeDocument/2006/relationships/tags" Target="../tags/tag4031.xml"/><Relationship Id="rId108" Type="http://schemas.openxmlformats.org/officeDocument/2006/relationships/tags" Target="../tags/tag4106.xml"/><Relationship Id="rId129" Type="http://schemas.openxmlformats.org/officeDocument/2006/relationships/tags" Target="../tags/tag4127.xml"/><Relationship Id="rId280" Type="http://schemas.openxmlformats.org/officeDocument/2006/relationships/tags" Target="../tags/tag4278.xml"/><Relationship Id="rId315" Type="http://schemas.openxmlformats.org/officeDocument/2006/relationships/tags" Target="../tags/tag4313.xml"/><Relationship Id="rId336" Type="http://schemas.openxmlformats.org/officeDocument/2006/relationships/tags" Target="../tags/tag4334.xml"/><Relationship Id="rId54" Type="http://schemas.openxmlformats.org/officeDocument/2006/relationships/tags" Target="../tags/tag4052.xml"/><Relationship Id="rId75" Type="http://schemas.openxmlformats.org/officeDocument/2006/relationships/tags" Target="../tags/tag4073.xml"/><Relationship Id="rId96" Type="http://schemas.openxmlformats.org/officeDocument/2006/relationships/tags" Target="../tags/tag4094.xml"/><Relationship Id="rId140" Type="http://schemas.openxmlformats.org/officeDocument/2006/relationships/tags" Target="../tags/tag4138.xml"/><Relationship Id="rId161" Type="http://schemas.openxmlformats.org/officeDocument/2006/relationships/tags" Target="../tags/tag4159.xml"/><Relationship Id="rId182" Type="http://schemas.openxmlformats.org/officeDocument/2006/relationships/tags" Target="../tags/tag4180.xml"/><Relationship Id="rId217" Type="http://schemas.openxmlformats.org/officeDocument/2006/relationships/tags" Target="../tags/tag4215.xml"/><Relationship Id="rId6" Type="http://schemas.openxmlformats.org/officeDocument/2006/relationships/tags" Target="../tags/tag4004.xml"/><Relationship Id="rId238" Type="http://schemas.openxmlformats.org/officeDocument/2006/relationships/tags" Target="../tags/tag4236.xml"/><Relationship Id="rId259" Type="http://schemas.openxmlformats.org/officeDocument/2006/relationships/tags" Target="../tags/tag4257.xml"/><Relationship Id="rId23" Type="http://schemas.openxmlformats.org/officeDocument/2006/relationships/tags" Target="../tags/tag4021.xml"/><Relationship Id="rId119" Type="http://schemas.openxmlformats.org/officeDocument/2006/relationships/tags" Target="../tags/tag4117.xml"/><Relationship Id="rId270" Type="http://schemas.openxmlformats.org/officeDocument/2006/relationships/tags" Target="../tags/tag4268.xml"/><Relationship Id="rId291" Type="http://schemas.openxmlformats.org/officeDocument/2006/relationships/tags" Target="../tags/tag4289.xml"/><Relationship Id="rId305" Type="http://schemas.openxmlformats.org/officeDocument/2006/relationships/tags" Target="../tags/tag4303.xml"/><Relationship Id="rId326" Type="http://schemas.openxmlformats.org/officeDocument/2006/relationships/tags" Target="../tags/tag4324.xml"/><Relationship Id="rId347" Type="http://schemas.openxmlformats.org/officeDocument/2006/relationships/tags" Target="../tags/tag4345.xml"/><Relationship Id="rId44" Type="http://schemas.openxmlformats.org/officeDocument/2006/relationships/tags" Target="../tags/tag4042.xml"/><Relationship Id="rId65" Type="http://schemas.openxmlformats.org/officeDocument/2006/relationships/tags" Target="../tags/tag4063.xml"/><Relationship Id="rId86" Type="http://schemas.openxmlformats.org/officeDocument/2006/relationships/tags" Target="../tags/tag4084.xml"/><Relationship Id="rId130" Type="http://schemas.openxmlformats.org/officeDocument/2006/relationships/tags" Target="../tags/tag4128.xml"/><Relationship Id="rId151" Type="http://schemas.openxmlformats.org/officeDocument/2006/relationships/tags" Target="../tags/tag4149.xml"/><Relationship Id="rId172" Type="http://schemas.openxmlformats.org/officeDocument/2006/relationships/tags" Target="../tags/tag4170.xml"/><Relationship Id="rId193" Type="http://schemas.openxmlformats.org/officeDocument/2006/relationships/tags" Target="../tags/tag4191.xml"/><Relationship Id="rId207" Type="http://schemas.openxmlformats.org/officeDocument/2006/relationships/tags" Target="../tags/tag4205.xml"/><Relationship Id="rId228" Type="http://schemas.openxmlformats.org/officeDocument/2006/relationships/tags" Target="../tags/tag4226.xml"/><Relationship Id="rId249" Type="http://schemas.openxmlformats.org/officeDocument/2006/relationships/tags" Target="../tags/tag4247.xml"/><Relationship Id="rId13" Type="http://schemas.openxmlformats.org/officeDocument/2006/relationships/tags" Target="../tags/tag4011.xml"/><Relationship Id="rId109" Type="http://schemas.openxmlformats.org/officeDocument/2006/relationships/tags" Target="../tags/tag4107.xml"/><Relationship Id="rId260" Type="http://schemas.openxmlformats.org/officeDocument/2006/relationships/tags" Target="../tags/tag4258.xml"/><Relationship Id="rId281" Type="http://schemas.openxmlformats.org/officeDocument/2006/relationships/tags" Target="../tags/tag4279.xml"/><Relationship Id="rId316" Type="http://schemas.openxmlformats.org/officeDocument/2006/relationships/tags" Target="../tags/tag4314.xml"/><Relationship Id="rId337" Type="http://schemas.openxmlformats.org/officeDocument/2006/relationships/tags" Target="../tags/tag4335.xml"/><Relationship Id="rId34" Type="http://schemas.openxmlformats.org/officeDocument/2006/relationships/tags" Target="../tags/tag4032.xml"/><Relationship Id="rId55" Type="http://schemas.openxmlformats.org/officeDocument/2006/relationships/tags" Target="../tags/tag4053.xml"/><Relationship Id="rId76" Type="http://schemas.openxmlformats.org/officeDocument/2006/relationships/tags" Target="../tags/tag4074.xml"/><Relationship Id="rId97" Type="http://schemas.openxmlformats.org/officeDocument/2006/relationships/tags" Target="../tags/tag4095.xml"/><Relationship Id="rId120" Type="http://schemas.openxmlformats.org/officeDocument/2006/relationships/tags" Target="../tags/tag4118.xml"/><Relationship Id="rId141" Type="http://schemas.openxmlformats.org/officeDocument/2006/relationships/tags" Target="../tags/tag4139.xml"/><Relationship Id="rId7" Type="http://schemas.openxmlformats.org/officeDocument/2006/relationships/tags" Target="../tags/tag4005.xml"/><Relationship Id="rId162" Type="http://schemas.openxmlformats.org/officeDocument/2006/relationships/tags" Target="../tags/tag4160.xml"/><Relationship Id="rId183" Type="http://schemas.openxmlformats.org/officeDocument/2006/relationships/tags" Target="../tags/tag4181.xml"/><Relationship Id="rId218" Type="http://schemas.openxmlformats.org/officeDocument/2006/relationships/tags" Target="../tags/tag4216.xml"/><Relationship Id="rId239" Type="http://schemas.openxmlformats.org/officeDocument/2006/relationships/tags" Target="../tags/tag4237.xml"/><Relationship Id="rId250" Type="http://schemas.openxmlformats.org/officeDocument/2006/relationships/tags" Target="../tags/tag4248.xml"/><Relationship Id="rId271" Type="http://schemas.openxmlformats.org/officeDocument/2006/relationships/tags" Target="../tags/tag4269.xml"/><Relationship Id="rId292" Type="http://schemas.openxmlformats.org/officeDocument/2006/relationships/tags" Target="../tags/tag4290.xml"/><Relationship Id="rId306" Type="http://schemas.openxmlformats.org/officeDocument/2006/relationships/tags" Target="../tags/tag4304.xml"/><Relationship Id="rId24" Type="http://schemas.openxmlformats.org/officeDocument/2006/relationships/tags" Target="../tags/tag4022.xml"/><Relationship Id="rId45" Type="http://schemas.openxmlformats.org/officeDocument/2006/relationships/tags" Target="../tags/tag4043.xml"/><Relationship Id="rId66" Type="http://schemas.openxmlformats.org/officeDocument/2006/relationships/tags" Target="../tags/tag4064.xml"/><Relationship Id="rId87" Type="http://schemas.openxmlformats.org/officeDocument/2006/relationships/tags" Target="../tags/tag4085.xml"/><Relationship Id="rId110" Type="http://schemas.openxmlformats.org/officeDocument/2006/relationships/tags" Target="../tags/tag4108.xml"/><Relationship Id="rId131" Type="http://schemas.openxmlformats.org/officeDocument/2006/relationships/tags" Target="../tags/tag4129.xml"/><Relationship Id="rId327" Type="http://schemas.openxmlformats.org/officeDocument/2006/relationships/tags" Target="../tags/tag4325.xml"/><Relationship Id="rId348" Type="http://schemas.openxmlformats.org/officeDocument/2006/relationships/tags" Target="../tags/tag4346.xml"/><Relationship Id="rId152" Type="http://schemas.openxmlformats.org/officeDocument/2006/relationships/tags" Target="../tags/tag4150.xml"/><Relationship Id="rId173" Type="http://schemas.openxmlformats.org/officeDocument/2006/relationships/tags" Target="../tags/tag4171.xml"/><Relationship Id="rId194" Type="http://schemas.openxmlformats.org/officeDocument/2006/relationships/tags" Target="../tags/tag4192.xml"/><Relationship Id="rId208" Type="http://schemas.openxmlformats.org/officeDocument/2006/relationships/tags" Target="../tags/tag4206.xml"/><Relationship Id="rId229" Type="http://schemas.openxmlformats.org/officeDocument/2006/relationships/tags" Target="../tags/tag4227.xml"/><Relationship Id="rId240" Type="http://schemas.openxmlformats.org/officeDocument/2006/relationships/tags" Target="../tags/tag4238.xml"/><Relationship Id="rId261" Type="http://schemas.openxmlformats.org/officeDocument/2006/relationships/tags" Target="../tags/tag4259.xml"/><Relationship Id="rId14" Type="http://schemas.openxmlformats.org/officeDocument/2006/relationships/tags" Target="../tags/tag4012.xml"/><Relationship Id="rId35" Type="http://schemas.openxmlformats.org/officeDocument/2006/relationships/tags" Target="../tags/tag4033.xml"/><Relationship Id="rId56" Type="http://schemas.openxmlformats.org/officeDocument/2006/relationships/tags" Target="../tags/tag4054.xml"/><Relationship Id="rId77" Type="http://schemas.openxmlformats.org/officeDocument/2006/relationships/tags" Target="../tags/tag4075.xml"/><Relationship Id="rId100" Type="http://schemas.openxmlformats.org/officeDocument/2006/relationships/tags" Target="../tags/tag4098.xml"/><Relationship Id="rId282" Type="http://schemas.openxmlformats.org/officeDocument/2006/relationships/tags" Target="../tags/tag4280.xml"/><Relationship Id="rId317" Type="http://schemas.openxmlformats.org/officeDocument/2006/relationships/tags" Target="../tags/tag4315.xml"/><Relationship Id="rId338" Type="http://schemas.openxmlformats.org/officeDocument/2006/relationships/tags" Target="../tags/tag4336.xml"/><Relationship Id="rId8" Type="http://schemas.openxmlformats.org/officeDocument/2006/relationships/tags" Target="../tags/tag4006.xml"/><Relationship Id="rId98" Type="http://schemas.openxmlformats.org/officeDocument/2006/relationships/tags" Target="../tags/tag4096.xml"/><Relationship Id="rId121" Type="http://schemas.openxmlformats.org/officeDocument/2006/relationships/tags" Target="../tags/tag4119.xml"/><Relationship Id="rId142" Type="http://schemas.openxmlformats.org/officeDocument/2006/relationships/tags" Target="../tags/tag4140.xml"/><Relationship Id="rId163" Type="http://schemas.openxmlformats.org/officeDocument/2006/relationships/tags" Target="../tags/tag4161.xml"/><Relationship Id="rId184" Type="http://schemas.openxmlformats.org/officeDocument/2006/relationships/tags" Target="../tags/tag4182.xml"/><Relationship Id="rId219" Type="http://schemas.openxmlformats.org/officeDocument/2006/relationships/tags" Target="../tags/tag4217.xml"/><Relationship Id="rId230" Type="http://schemas.openxmlformats.org/officeDocument/2006/relationships/tags" Target="../tags/tag4228.xml"/><Relationship Id="rId251" Type="http://schemas.openxmlformats.org/officeDocument/2006/relationships/tags" Target="../tags/tag4249.xml"/><Relationship Id="rId25" Type="http://schemas.openxmlformats.org/officeDocument/2006/relationships/tags" Target="../tags/tag4023.xml"/><Relationship Id="rId46" Type="http://schemas.openxmlformats.org/officeDocument/2006/relationships/tags" Target="../tags/tag4044.xml"/><Relationship Id="rId67" Type="http://schemas.openxmlformats.org/officeDocument/2006/relationships/tags" Target="../tags/tag4065.xml"/><Relationship Id="rId272" Type="http://schemas.openxmlformats.org/officeDocument/2006/relationships/tags" Target="../tags/tag4270.xml"/><Relationship Id="rId293" Type="http://schemas.openxmlformats.org/officeDocument/2006/relationships/tags" Target="../tags/tag4291.xml"/><Relationship Id="rId307" Type="http://schemas.openxmlformats.org/officeDocument/2006/relationships/tags" Target="../tags/tag4305.xml"/><Relationship Id="rId328" Type="http://schemas.openxmlformats.org/officeDocument/2006/relationships/tags" Target="../tags/tag4326.xml"/><Relationship Id="rId349" Type="http://schemas.openxmlformats.org/officeDocument/2006/relationships/tags" Target="../tags/tag4347.xml"/><Relationship Id="rId20" Type="http://schemas.openxmlformats.org/officeDocument/2006/relationships/tags" Target="../tags/tag4018.xml"/><Relationship Id="rId41" Type="http://schemas.openxmlformats.org/officeDocument/2006/relationships/tags" Target="../tags/tag4039.xml"/><Relationship Id="rId62" Type="http://schemas.openxmlformats.org/officeDocument/2006/relationships/tags" Target="../tags/tag4060.xml"/><Relationship Id="rId83" Type="http://schemas.openxmlformats.org/officeDocument/2006/relationships/tags" Target="../tags/tag4081.xml"/><Relationship Id="rId88" Type="http://schemas.openxmlformats.org/officeDocument/2006/relationships/tags" Target="../tags/tag4086.xml"/><Relationship Id="rId111" Type="http://schemas.openxmlformats.org/officeDocument/2006/relationships/tags" Target="../tags/tag4109.xml"/><Relationship Id="rId132" Type="http://schemas.openxmlformats.org/officeDocument/2006/relationships/tags" Target="../tags/tag4130.xml"/><Relationship Id="rId153" Type="http://schemas.openxmlformats.org/officeDocument/2006/relationships/tags" Target="../tags/tag4151.xml"/><Relationship Id="rId174" Type="http://schemas.openxmlformats.org/officeDocument/2006/relationships/tags" Target="../tags/tag4172.xml"/><Relationship Id="rId179" Type="http://schemas.openxmlformats.org/officeDocument/2006/relationships/tags" Target="../tags/tag4177.xml"/><Relationship Id="rId195" Type="http://schemas.openxmlformats.org/officeDocument/2006/relationships/tags" Target="../tags/tag4193.xml"/><Relationship Id="rId209" Type="http://schemas.openxmlformats.org/officeDocument/2006/relationships/tags" Target="../tags/tag4207.xml"/><Relationship Id="rId190" Type="http://schemas.openxmlformats.org/officeDocument/2006/relationships/tags" Target="../tags/tag4188.xml"/><Relationship Id="rId204" Type="http://schemas.openxmlformats.org/officeDocument/2006/relationships/tags" Target="../tags/tag4202.xml"/><Relationship Id="rId220" Type="http://schemas.openxmlformats.org/officeDocument/2006/relationships/tags" Target="../tags/tag4218.xml"/><Relationship Id="rId225" Type="http://schemas.openxmlformats.org/officeDocument/2006/relationships/tags" Target="../tags/tag4223.xml"/><Relationship Id="rId241" Type="http://schemas.openxmlformats.org/officeDocument/2006/relationships/tags" Target="../tags/tag4239.xml"/><Relationship Id="rId246" Type="http://schemas.openxmlformats.org/officeDocument/2006/relationships/tags" Target="../tags/tag4244.xml"/><Relationship Id="rId267" Type="http://schemas.openxmlformats.org/officeDocument/2006/relationships/tags" Target="../tags/tag4265.xml"/><Relationship Id="rId288" Type="http://schemas.openxmlformats.org/officeDocument/2006/relationships/tags" Target="../tags/tag4286.xml"/><Relationship Id="rId15" Type="http://schemas.openxmlformats.org/officeDocument/2006/relationships/tags" Target="../tags/tag4013.xml"/><Relationship Id="rId36" Type="http://schemas.openxmlformats.org/officeDocument/2006/relationships/tags" Target="../tags/tag4034.xml"/><Relationship Id="rId57" Type="http://schemas.openxmlformats.org/officeDocument/2006/relationships/tags" Target="../tags/tag4055.xml"/><Relationship Id="rId106" Type="http://schemas.openxmlformats.org/officeDocument/2006/relationships/tags" Target="../tags/tag4104.xml"/><Relationship Id="rId127" Type="http://schemas.openxmlformats.org/officeDocument/2006/relationships/tags" Target="../tags/tag4125.xml"/><Relationship Id="rId262" Type="http://schemas.openxmlformats.org/officeDocument/2006/relationships/tags" Target="../tags/tag4260.xml"/><Relationship Id="rId283" Type="http://schemas.openxmlformats.org/officeDocument/2006/relationships/tags" Target="../tags/tag4281.xml"/><Relationship Id="rId313" Type="http://schemas.openxmlformats.org/officeDocument/2006/relationships/tags" Target="../tags/tag4311.xml"/><Relationship Id="rId318" Type="http://schemas.openxmlformats.org/officeDocument/2006/relationships/tags" Target="../tags/tag4316.xml"/><Relationship Id="rId339" Type="http://schemas.openxmlformats.org/officeDocument/2006/relationships/tags" Target="../tags/tag4337.xml"/><Relationship Id="rId10" Type="http://schemas.openxmlformats.org/officeDocument/2006/relationships/tags" Target="../tags/tag4008.xml"/><Relationship Id="rId31" Type="http://schemas.openxmlformats.org/officeDocument/2006/relationships/tags" Target="../tags/tag4029.xml"/><Relationship Id="rId52" Type="http://schemas.openxmlformats.org/officeDocument/2006/relationships/tags" Target="../tags/tag4050.xml"/><Relationship Id="rId73" Type="http://schemas.openxmlformats.org/officeDocument/2006/relationships/tags" Target="../tags/tag4071.xml"/><Relationship Id="rId78" Type="http://schemas.openxmlformats.org/officeDocument/2006/relationships/tags" Target="../tags/tag4076.xml"/><Relationship Id="rId94" Type="http://schemas.openxmlformats.org/officeDocument/2006/relationships/tags" Target="../tags/tag4092.xml"/><Relationship Id="rId99" Type="http://schemas.openxmlformats.org/officeDocument/2006/relationships/tags" Target="../tags/tag4097.xml"/><Relationship Id="rId101" Type="http://schemas.openxmlformats.org/officeDocument/2006/relationships/tags" Target="../tags/tag4099.xml"/><Relationship Id="rId122" Type="http://schemas.openxmlformats.org/officeDocument/2006/relationships/tags" Target="../tags/tag4120.xml"/><Relationship Id="rId143" Type="http://schemas.openxmlformats.org/officeDocument/2006/relationships/tags" Target="../tags/tag4141.xml"/><Relationship Id="rId148" Type="http://schemas.openxmlformats.org/officeDocument/2006/relationships/tags" Target="../tags/tag4146.xml"/><Relationship Id="rId164" Type="http://schemas.openxmlformats.org/officeDocument/2006/relationships/tags" Target="../tags/tag4162.xml"/><Relationship Id="rId169" Type="http://schemas.openxmlformats.org/officeDocument/2006/relationships/tags" Target="../tags/tag4167.xml"/><Relationship Id="rId185" Type="http://schemas.openxmlformats.org/officeDocument/2006/relationships/tags" Target="../tags/tag4183.xml"/><Relationship Id="rId334" Type="http://schemas.openxmlformats.org/officeDocument/2006/relationships/tags" Target="../tags/tag4332.xml"/><Relationship Id="rId350" Type="http://schemas.openxmlformats.org/officeDocument/2006/relationships/slideLayout" Target="../slideLayouts/slideLayout2.xml"/><Relationship Id="rId4" Type="http://schemas.openxmlformats.org/officeDocument/2006/relationships/tags" Target="../tags/tag4002.xml"/><Relationship Id="rId9" Type="http://schemas.openxmlformats.org/officeDocument/2006/relationships/tags" Target="../tags/tag4007.xml"/><Relationship Id="rId180" Type="http://schemas.openxmlformats.org/officeDocument/2006/relationships/tags" Target="../tags/tag4178.xml"/><Relationship Id="rId210" Type="http://schemas.openxmlformats.org/officeDocument/2006/relationships/tags" Target="../tags/tag4208.xml"/><Relationship Id="rId215" Type="http://schemas.openxmlformats.org/officeDocument/2006/relationships/tags" Target="../tags/tag4213.xml"/><Relationship Id="rId236" Type="http://schemas.openxmlformats.org/officeDocument/2006/relationships/tags" Target="../tags/tag4234.xml"/><Relationship Id="rId257" Type="http://schemas.openxmlformats.org/officeDocument/2006/relationships/tags" Target="../tags/tag4255.xml"/><Relationship Id="rId278" Type="http://schemas.openxmlformats.org/officeDocument/2006/relationships/tags" Target="../tags/tag4276.xml"/><Relationship Id="rId26" Type="http://schemas.openxmlformats.org/officeDocument/2006/relationships/tags" Target="../tags/tag4024.xml"/><Relationship Id="rId231" Type="http://schemas.openxmlformats.org/officeDocument/2006/relationships/tags" Target="../tags/tag4229.xml"/><Relationship Id="rId252" Type="http://schemas.openxmlformats.org/officeDocument/2006/relationships/tags" Target="../tags/tag4250.xml"/><Relationship Id="rId273" Type="http://schemas.openxmlformats.org/officeDocument/2006/relationships/tags" Target="../tags/tag4271.xml"/><Relationship Id="rId294" Type="http://schemas.openxmlformats.org/officeDocument/2006/relationships/tags" Target="../tags/tag4292.xml"/><Relationship Id="rId308" Type="http://schemas.openxmlformats.org/officeDocument/2006/relationships/tags" Target="../tags/tag4306.xml"/><Relationship Id="rId329" Type="http://schemas.openxmlformats.org/officeDocument/2006/relationships/tags" Target="../tags/tag4327.xml"/><Relationship Id="rId47" Type="http://schemas.openxmlformats.org/officeDocument/2006/relationships/tags" Target="../tags/tag4045.xml"/><Relationship Id="rId68" Type="http://schemas.openxmlformats.org/officeDocument/2006/relationships/tags" Target="../tags/tag4066.xml"/><Relationship Id="rId89" Type="http://schemas.openxmlformats.org/officeDocument/2006/relationships/tags" Target="../tags/tag4087.xml"/><Relationship Id="rId112" Type="http://schemas.openxmlformats.org/officeDocument/2006/relationships/tags" Target="../tags/tag4110.xml"/><Relationship Id="rId133" Type="http://schemas.openxmlformats.org/officeDocument/2006/relationships/tags" Target="../tags/tag4131.xml"/><Relationship Id="rId154" Type="http://schemas.openxmlformats.org/officeDocument/2006/relationships/tags" Target="../tags/tag4152.xml"/><Relationship Id="rId175" Type="http://schemas.openxmlformats.org/officeDocument/2006/relationships/tags" Target="../tags/tag4173.xml"/><Relationship Id="rId340" Type="http://schemas.openxmlformats.org/officeDocument/2006/relationships/tags" Target="../tags/tag4338.xml"/><Relationship Id="rId196" Type="http://schemas.openxmlformats.org/officeDocument/2006/relationships/tags" Target="../tags/tag4194.xml"/><Relationship Id="rId200" Type="http://schemas.openxmlformats.org/officeDocument/2006/relationships/tags" Target="../tags/tag4198.xml"/><Relationship Id="rId16" Type="http://schemas.openxmlformats.org/officeDocument/2006/relationships/tags" Target="../tags/tag4014.xml"/><Relationship Id="rId221" Type="http://schemas.openxmlformats.org/officeDocument/2006/relationships/tags" Target="../tags/tag4219.xml"/><Relationship Id="rId242" Type="http://schemas.openxmlformats.org/officeDocument/2006/relationships/tags" Target="../tags/tag4240.xml"/><Relationship Id="rId263" Type="http://schemas.openxmlformats.org/officeDocument/2006/relationships/tags" Target="../tags/tag4261.xml"/><Relationship Id="rId284" Type="http://schemas.openxmlformats.org/officeDocument/2006/relationships/tags" Target="../tags/tag4282.xml"/><Relationship Id="rId319" Type="http://schemas.openxmlformats.org/officeDocument/2006/relationships/tags" Target="../tags/tag4317.xml"/><Relationship Id="rId37" Type="http://schemas.openxmlformats.org/officeDocument/2006/relationships/tags" Target="../tags/tag4035.xml"/><Relationship Id="rId58" Type="http://schemas.openxmlformats.org/officeDocument/2006/relationships/tags" Target="../tags/tag4056.xml"/><Relationship Id="rId79" Type="http://schemas.openxmlformats.org/officeDocument/2006/relationships/tags" Target="../tags/tag4077.xml"/><Relationship Id="rId102" Type="http://schemas.openxmlformats.org/officeDocument/2006/relationships/tags" Target="../tags/tag4100.xml"/><Relationship Id="rId123" Type="http://schemas.openxmlformats.org/officeDocument/2006/relationships/tags" Target="../tags/tag4121.xml"/><Relationship Id="rId144" Type="http://schemas.openxmlformats.org/officeDocument/2006/relationships/tags" Target="../tags/tag4142.xml"/><Relationship Id="rId330" Type="http://schemas.openxmlformats.org/officeDocument/2006/relationships/tags" Target="../tags/tag4328.xml"/><Relationship Id="rId90" Type="http://schemas.openxmlformats.org/officeDocument/2006/relationships/tags" Target="../tags/tag4088.xml"/><Relationship Id="rId165" Type="http://schemas.openxmlformats.org/officeDocument/2006/relationships/tags" Target="../tags/tag4163.xml"/><Relationship Id="rId186" Type="http://schemas.openxmlformats.org/officeDocument/2006/relationships/tags" Target="../tags/tag4184.xml"/><Relationship Id="rId351" Type="http://schemas.openxmlformats.org/officeDocument/2006/relationships/notesSlide" Target="../notesSlides/notesSlide8.xml"/><Relationship Id="rId211" Type="http://schemas.openxmlformats.org/officeDocument/2006/relationships/tags" Target="../tags/tag4209.xml"/><Relationship Id="rId232" Type="http://schemas.openxmlformats.org/officeDocument/2006/relationships/tags" Target="../tags/tag4230.xml"/><Relationship Id="rId253" Type="http://schemas.openxmlformats.org/officeDocument/2006/relationships/tags" Target="../tags/tag4251.xml"/><Relationship Id="rId274" Type="http://schemas.openxmlformats.org/officeDocument/2006/relationships/tags" Target="../tags/tag4272.xml"/><Relationship Id="rId295" Type="http://schemas.openxmlformats.org/officeDocument/2006/relationships/tags" Target="../tags/tag4293.xml"/><Relationship Id="rId309" Type="http://schemas.openxmlformats.org/officeDocument/2006/relationships/tags" Target="../tags/tag4307.xml"/><Relationship Id="rId27" Type="http://schemas.openxmlformats.org/officeDocument/2006/relationships/tags" Target="../tags/tag4025.xml"/><Relationship Id="rId48" Type="http://schemas.openxmlformats.org/officeDocument/2006/relationships/tags" Target="../tags/tag4046.xml"/><Relationship Id="rId69" Type="http://schemas.openxmlformats.org/officeDocument/2006/relationships/tags" Target="../tags/tag4067.xml"/><Relationship Id="rId113" Type="http://schemas.openxmlformats.org/officeDocument/2006/relationships/tags" Target="../tags/tag4111.xml"/><Relationship Id="rId134" Type="http://schemas.openxmlformats.org/officeDocument/2006/relationships/tags" Target="../tags/tag4132.xml"/><Relationship Id="rId320" Type="http://schemas.openxmlformats.org/officeDocument/2006/relationships/tags" Target="../tags/tag4318.xml"/><Relationship Id="rId80" Type="http://schemas.openxmlformats.org/officeDocument/2006/relationships/tags" Target="../tags/tag4078.xml"/><Relationship Id="rId155" Type="http://schemas.openxmlformats.org/officeDocument/2006/relationships/tags" Target="../tags/tag4153.xml"/><Relationship Id="rId176" Type="http://schemas.openxmlformats.org/officeDocument/2006/relationships/tags" Target="../tags/tag4174.xml"/><Relationship Id="rId197" Type="http://schemas.openxmlformats.org/officeDocument/2006/relationships/tags" Target="../tags/tag4195.xml"/><Relationship Id="rId341" Type="http://schemas.openxmlformats.org/officeDocument/2006/relationships/tags" Target="../tags/tag4339.xml"/><Relationship Id="rId201" Type="http://schemas.openxmlformats.org/officeDocument/2006/relationships/tags" Target="../tags/tag4199.xml"/><Relationship Id="rId222" Type="http://schemas.openxmlformats.org/officeDocument/2006/relationships/tags" Target="../tags/tag4220.xml"/><Relationship Id="rId243" Type="http://schemas.openxmlformats.org/officeDocument/2006/relationships/tags" Target="../tags/tag4241.xml"/><Relationship Id="rId264" Type="http://schemas.openxmlformats.org/officeDocument/2006/relationships/tags" Target="../tags/tag4262.xml"/><Relationship Id="rId285" Type="http://schemas.openxmlformats.org/officeDocument/2006/relationships/tags" Target="../tags/tag4283.xml"/><Relationship Id="rId17" Type="http://schemas.openxmlformats.org/officeDocument/2006/relationships/tags" Target="../tags/tag4015.xml"/><Relationship Id="rId38" Type="http://schemas.openxmlformats.org/officeDocument/2006/relationships/tags" Target="../tags/tag4036.xml"/><Relationship Id="rId59" Type="http://schemas.openxmlformats.org/officeDocument/2006/relationships/tags" Target="../tags/tag4057.xml"/><Relationship Id="rId103" Type="http://schemas.openxmlformats.org/officeDocument/2006/relationships/tags" Target="../tags/tag4101.xml"/><Relationship Id="rId124" Type="http://schemas.openxmlformats.org/officeDocument/2006/relationships/tags" Target="../tags/tag4122.xml"/><Relationship Id="rId310" Type="http://schemas.openxmlformats.org/officeDocument/2006/relationships/tags" Target="../tags/tag4308.xml"/><Relationship Id="rId70" Type="http://schemas.openxmlformats.org/officeDocument/2006/relationships/tags" Target="../tags/tag4068.xml"/><Relationship Id="rId91" Type="http://schemas.openxmlformats.org/officeDocument/2006/relationships/tags" Target="../tags/tag4089.xml"/><Relationship Id="rId145" Type="http://schemas.openxmlformats.org/officeDocument/2006/relationships/tags" Target="../tags/tag4143.xml"/><Relationship Id="rId166" Type="http://schemas.openxmlformats.org/officeDocument/2006/relationships/tags" Target="../tags/tag4164.xml"/><Relationship Id="rId187" Type="http://schemas.openxmlformats.org/officeDocument/2006/relationships/tags" Target="../tags/tag4185.xml"/><Relationship Id="rId331" Type="http://schemas.openxmlformats.org/officeDocument/2006/relationships/tags" Target="../tags/tag4329.xml"/><Relationship Id="rId352" Type="http://schemas.openxmlformats.org/officeDocument/2006/relationships/image" Target="../media/image4.png"/><Relationship Id="rId1" Type="http://schemas.openxmlformats.org/officeDocument/2006/relationships/themeOverride" Target="../theme/themeOverride38.xml"/><Relationship Id="rId212" Type="http://schemas.openxmlformats.org/officeDocument/2006/relationships/tags" Target="../tags/tag4210.xml"/><Relationship Id="rId233" Type="http://schemas.openxmlformats.org/officeDocument/2006/relationships/tags" Target="../tags/tag4231.xml"/><Relationship Id="rId254" Type="http://schemas.openxmlformats.org/officeDocument/2006/relationships/tags" Target="../tags/tag4252.xml"/><Relationship Id="rId28" Type="http://schemas.openxmlformats.org/officeDocument/2006/relationships/tags" Target="../tags/tag4026.xml"/><Relationship Id="rId49" Type="http://schemas.openxmlformats.org/officeDocument/2006/relationships/tags" Target="../tags/tag4047.xml"/><Relationship Id="rId114" Type="http://schemas.openxmlformats.org/officeDocument/2006/relationships/tags" Target="../tags/tag4112.xml"/><Relationship Id="rId275" Type="http://schemas.openxmlformats.org/officeDocument/2006/relationships/tags" Target="../tags/tag4273.xml"/><Relationship Id="rId296" Type="http://schemas.openxmlformats.org/officeDocument/2006/relationships/tags" Target="../tags/tag4294.xml"/><Relationship Id="rId300" Type="http://schemas.openxmlformats.org/officeDocument/2006/relationships/tags" Target="../tags/tag4298.xml"/><Relationship Id="rId60" Type="http://schemas.openxmlformats.org/officeDocument/2006/relationships/tags" Target="../tags/tag4058.xml"/><Relationship Id="rId81" Type="http://schemas.openxmlformats.org/officeDocument/2006/relationships/tags" Target="../tags/tag4079.xml"/><Relationship Id="rId135" Type="http://schemas.openxmlformats.org/officeDocument/2006/relationships/tags" Target="../tags/tag4133.xml"/><Relationship Id="rId156" Type="http://schemas.openxmlformats.org/officeDocument/2006/relationships/tags" Target="../tags/tag4154.xml"/><Relationship Id="rId177" Type="http://schemas.openxmlformats.org/officeDocument/2006/relationships/tags" Target="../tags/tag4175.xml"/><Relationship Id="rId198" Type="http://schemas.openxmlformats.org/officeDocument/2006/relationships/tags" Target="../tags/tag4196.xml"/><Relationship Id="rId321" Type="http://schemas.openxmlformats.org/officeDocument/2006/relationships/tags" Target="../tags/tag4319.xml"/><Relationship Id="rId342" Type="http://schemas.openxmlformats.org/officeDocument/2006/relationships/tags" Target="../tags/tag4340.xml"/><Relationship Id="rId202" Type="http://schemas.openxmlformats.org/officeDocument/2006/relationships/tags" Target="../tags/tag4200.xml"/><Relationship Id="rId223" Type="http://schemas.openxmlformats.org/officeDocument/2006/relationships/tags" Target="../tags/tag4221.xml"/><Relationship Id="rId244" Type="http://schemas.openxmlformats.org/officeDocument/2006/relationships/tags" Target="../tags/tag4242.xml"/><Relationship Id="rId18" Type="http://schemas.openxmlformats.org/officeDocument/2006/relationships/tags" Target="../tags/tag4016.xml"/><Relationship Id="rId39" Type="http://schemas.openxmlformats.org/officeDocument/2006/relationships/tags" Target="../tags/tag4037.xml"/><Relationship Id="rId265" Type="http://schemas.openxmlformats.org/officeDocument/2006/relationships/tags" Target="../tags/tag4263.xml"/><Relationship Id="rId286" Type="http://schemas.openxmlformats.org/officeDocument/2006/relationships/tags" Target="../tags/tag4284.xml"/><Relationship Id="rId50" Type="http://schemas.openxmlformats.org/officeDocument/2006/relationships/tags" Target="../tags/tag4048.xml"/><Relationship Id="rId104" Type="http://schemas.openxmlformats.org/officeDocument/2006/relationships/tags" Target="../tags/tag4102.xml"/><Relationship Id="rId125" Type="http://schemas.openxmlformats.org/officeDocument/2006/relationships/tags" Target="../tags/tag4123.xml"/><Relationship Id="rId146" Type="http://schemas.openxmlformats.org/officeDocument/2006/relationships/tags" Target="../tags/tag4144.xml"/><Relationship Id="rId167" Type="http://schemas.openxmlformats.org/officeDocument/2006/relationships/tags" Target="../tags/tag4165.xml"/><Relationship Id="rId188" Type="http://schemas.openxmlformats.org/officeDocument/2006/relationships/tags" Target="../tags/tag4186.xml"/><Relationship Id="rId311" Type="http://schemas.openxmlformats.org/officeDocument/2006/relationships/tags" Target="../tags/tag4309.xml"/><Relationship Id="rId332" Type="http://schemas.openxmlformats.org/officeDocument/2006/relationships/tags" Target="../tags/tag4330.xml"/><Relationship Id="rId71" Type="http://schemas.openxmlformats.org/officeDocument/2006/relationships/tags" Target="../tags/tag4069.xml"/><Relationship Id="rId92" Type="http://schemas.openxmlformats.org/officeDocument/2006/relationships/tags" Target="../tags/tag4090.xml"/><Relationship Id="rId213" Type="http://schemas.openxmlformats.org/officeDocument/2006/relationships/tags" Target="../tags/tag4211.xml"/><Relationship Id="rId234" Type="http://schemas.openxmlformats.org/officeDocument/2006/relationships/tags" Target="../tags/tag4232.xml"/><Relationship Id="rId2" Type="http://schemas.openxmlformats.org/officeDocument/2006/relationships/tags" Target="../tags/tag4000.xml"/><Relationship Id="rId29" Type="http://schemas.openxmlformats.org/officeDocument/2006/relationships/tags" Target="../tags/tag4027.xml"/><Relationship Id="rId255" Type="http://schemas.openxmlformats.org/officeDocument/2006/relationships/tags" Target="../tags/tag4253.xml"/><Relationship Id="rId276" Type="http://schemas.openxmlformats.org/officeDocument/2006/relationships/tags" Target="../tags/tag4274.xml"/><Relationship Id="rId297" Type="http://schemas.openxmlformats.org/officeDocument/2006/relationships/tags" Target="../tags/tag4295.xml"/><Relationship Id="rId40" Type="http://schemas.openxmlformats.org/officeDocument/2006/relationships/tags" Target="../tags/tag4038.xml"/><Relationship Id="rId115" Type="http://schemas.openxmlformats.org/officeDocument/2006/relationships/tags" Target="../tags/tag4113.xml"/><Relationship Id="rId136" Type="http://schemas.openxmlformats.org/officeDocument/2006/relationships/tags" Target="../tags/tag4134.xml"/><Relationship Id="rId157" Type="http://schemas.openxmlformats.org/officeDocument/2006/relationships/tags" Target="../tags/tag4155.xml"/><Relationship Id="rId178" Type="http://schemas.openxmlformats.org/officeDocument/2006/relationships/tags" Target="../tags/tag4176.xml"/><Relationship Id="rId301" Type="http://schemas.openxmlformats.org/officeDocument/2006/relationships/tags" Target="../tags/tag4299.xml"/><Relationship Id="rId322" Type="http://schemas.openxmlformats.org/officeDocument/2006/relationships/tags" Target="../tags/tag4320.xml"/><Relationship Id="rId343" Type="http://schemas.openxmlformats.org/officeDocument/2006/relationships/tags" Target="../tags/tag4341.xml"/><Relationship Id="rId61" Type="http://schemas.openxmlformats.org/officeDocument/2006/relationships/tags" Target="../tags/tag4059.xml"/><Relationship Id="rId82" Type="http://schemas.openxmlformats.org/officeDocument/2006/relationships/tags" Target="../tags/tag4080.xml"/><Relationship Id="rId199" Type="http://schemas.openxmlformats.org/officeDocument/2006/relationships/tags" Target="../tags/tag4197.xml"/><Relationship Id="rId203" Type="http://schemas.openxmlformats.org/officeDocument/2006/relationships/tags" Target="../tags/tag4201.xml"/><Relationship Id="rId19" Type="http://schemas.openxmlformats.org/officeDocument/2006/relationships/tags" Target="../tags/tag4017.xml"/><Relationship Id="rId224" Type="http://schemas.openxmlformats.org/officeDocument/2006/relationships/tags" Target="../tags/tag4222.xml"/><Relationship Id="rId245" Type="http://schemas.openxmlformats.org/officeDocument/2006/relationships/tags" Target="../tags/tag4243.xml"/><Relationship Id="rId266" Type="http://schemas.openxmlformats.org/officeDocument/2006/relationships/tags" Target="../tags/tag4264.xml"/><Relationship Id="rId287" Type="http://schemas.openxmlformats.org/officeDocument/2006/relationships/tags" Target="../tags/tag4285.xml"/><Relationship Id="rId30" Type="http://schemas.openxmlformats.org/officeDocument/2006/relationships/tags" Target="../tags/tag4028.xml"/><Relationship Id="rId105" Type="http://schemas.openxmlformats.org/officeDocument/2006/relationships/tags" Target="../tags/tag4103.xml"/><Relationship Id="rId126" Type="http://schemas.openxmlformats.org/officeDocument/2006/relationships/tags" Target="../tags/tag4124.xml"/><Relationship Id="rId147" Type="http://schemas.openxmlformats.org/officeDocument/2006/relationships/tags" Target="../tags/tag4145.xml"/><Relationship Id="rId168" Type="http://schemas.openxmlformats.org/officeDocument/2006/relationships/tags" Target="../tags/tag4166.xml"/><Relationship Id="rId312" Type="http://schemas.openxmlformats.org/officeDocument/2006/relationships/tags" Target="../tags/tag4310.xml"/><Relationship Id="rId333" Type="http://schemas.openxmlformats.org/officeDocument/2006/relationships/tags" Target="../tags/tag4331.xml"/><Relationship Id="rId51" Type="http://schemas.openxmlformats.org/officeDocument/2006/relationships/tags" Target="../tags/tag4049.xml"/><Relationship Id="rId72" Type="http://schemas.openxmlformats.org/officeDocument/2006/relationships/tags" Target="../tags/tag4070.xml"/><Relationship Id="rId93" Type="http://schemas.openxmlformats.org/officeDocument/2006/relationships/tags" Target="../tags/tag4091.xml"/><Relationship Id="rId189" Type="http://schemas.openxmlformats.org/officeDocument/2006/relationships/tags" Target="../tags/tag4187.xml"/><Relationship Id="rId3" Type="http://schemas.openxmlformats.org/officeDocument/2006/relationships/tags" Target="../tags/tag4001.xml"/><Relationship Id="rId214" Type="http://schemas.openxmlformats.org/officeDocument/2006/relationships/tags" Target="../tags/tag4212.xml"/><Relationship Id="rId235" Type="http://schemas.openxmlformats.org/officeDocument/2006/relationships/tags" Target="../tags/tag4233.xml"/><Relationship Id="rId256" Type="http://schemas.openxmlformats.org/officeDocument/2006/relationships/tags" Target="../tags/tag4254.xml"/><Relationship Id="rId277" Type="http://schemas.openxmlformats.org/officeDocument/2006/relationships/tags" Target="../tags/tag4275.xml"/><Relationship Id="rId298" Type="http://schemas.openxmlformats.org/officeDocument/2006/relationships/tags" Target="../tags/tag4296.xml"/><Relationship Id="rId116" Type="http://schemas.openxmlformats.org/officeDocument/2006/relationships/tags" Target="../tags/tag4114.xml"/><Relationship Id="rId137" Type="http://schemas.openxmlformats.org/officeDocument/2006/relationships/tags" Target="../tags/tag4135.xml"/><Relationship Id="rId158" Type="http://schemas.openxmlformats.org/officeDocument/2006/relationships/tags" Target="../tags/tag4156.xml"/><Relationship Id="rId302" Type="http://schemas.openxmlformats.org/officeDocument/2006/relationships/tags" Target="../tags/tag4300.xml"/><Relationship Id="rId323" Type="http://schemas.openxmlformats.org/officeDocument/2006/relationships/tags" Target="../tags/tag4321.xml"/><Relationship Id="rId344" Type="http://schemas.openxmlformats.org/officeDocument/2006/relationships/tags" Target="../tags/tag4342.xml"/></Relationships>
</file>

<file path=ppt/slides/_rels/slide59.xml.rels><?xml version="1.0" encoding="UTF-8" standalone="yes"?>
<Relationships xmlns="http://schemas.openxmlformats.org/package/2006/relationships"><Relationship Id="rId8" Type="http://schemas.openxmlformats.org/officeDocument/2006/relationships/tags" Target="../tags/tag4354.xml"/><Relationship Id="rId3" Type="http://schemas.openxmlformats.org/officeDocument/2006/relationships/tags" Target="../tags/tag4349.xml"/><Relationship Id="rId7" Type="http://schemas.openxmlformats.org/officeDocument/2006/relationships/tags" Target="../tags/tag4353.xml"/><Relationship Id="rId12" Type="http://schemas.openxmlformats.org/officeDocument/2006/relationships/image" Target="../media/image4.png"/><Relationship Id="rId2" Type="http://schemas.openxmlformats.org/officeDocument/2006/relationships/tags" Target="../tags/tag4348.xml"/><Relationship Id="rId1" Type="http://schemas.openxmlformats.org/officeDocument/2006/relationships/themeOverride" Target="../theme/themeOverride39.xml"/><Relationship Id="rId6" Type="http://schemas.openxmlformats.org/officeDocument/2006/relationships/tags" Target="../tags/tag4352.xml"/><Relationship Id="rId11" Type="http://schemas.openxmlformats.org/officeDocument/2006/relationships/slideLayout" Target="../slideLayouts/slideLayout1.xml"/><Relationship Id="rId5" Type="http://schemas.openxmlformats.org/officeDocument/2006/relationships/tags" Target="../tags/tag4351.xml"/><Relationship Id="rId10" Type="http://schemas.openxmlformats.org/officeDocument/2006/relationships/tags" Target="../tags/tag4356.xml"/><Relationship Id="rId4" Type="http://schemas.openxmlformats.org/officeDocument/2006/relationships/tags" Target="../tags/tag4350.xml"/><Relationship Id="rId9" Type="http://schemas.openxmlformats.org/officeDocument/2006/relationships/tags" Target="../tags/tag4355.xml"/></Relationships>
</file>

<file path=ppt/slides/_rels/slide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4.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7.png"/></Relationships>
</file>

<file path=ppt/slides/_rels/slide60.xml.rels><?xml version="1.0" encoding="UTF-8" standalone="yes"?>
<Relationships xmlns="http://schemas.openxmlformats.org/package/2006/relationships"><Relationship Id="rId26" Type="http://schemas.openxmlformats.org/officeDocument/2006/relationships/tags" Target="../tags/tag4381.xml"/><Relationship Id="rId117" Type="http://schemas.openxmlformats.org/officeDocument/2006/relationships/tags" Target="../tags/tag4472.xml"/><Relationship Id="rId21" Type="http://schemas.openxmlformats.org/officeDocument/2006/relationships/tags" Target="../tags/tag4376.xml"/><Relationship Id="rId42" Type="http://schemas.openxmlformats.org/officeDocument/2006/relationships/tags" Target="../tags/tag4397.xml"/><Relationship Id="rId47" Type="http://schemas.openxmlformats.org/officeDocument/2006/relationships/tags" Target="../tags/tag4402.xml"/><Relationship Id="rId63" Type="http://schemas.openxmlformats.org/officeDocument/2006/relationships/tags" Target="../tags/tag4418.xml"/><Relationship Id="rId68" Type="http://schemas.openxmlformats.org/officeDocument/2006/relationships/tags" Target="../tags/tag4423.xml"/><Relationship Id="rId84" Type="http://schemas.openxmlformats.org/officeDocument/2006/relationships/tags" Target="../tags/tag4439.xml"/><Relationship Id="rId89" Type="http://schemas.openxmlformats.org/officeDocument/2006/relationships/tags" Target="../tags/tag4444.xml"/><Relationship Id="rId112" Type="http://schemas.openxmlformats.org/officeDocument/2006/relationships/tags" Target="../tags/tag4467.xml"/><Relationship Id="rId133" Type="http://schemas.openxmlformats.org/officeDocument/2006/relationships/tags" Target="../tags/tag4488.xml"/><Relationship Id="rId138" Type="http://schemas.openxmlformats.org/officeDocument/2006/relationships/tags" Target="../tags/tag4493.xml"/><Relationship Id="rId154" Type="http://schemas.openxmlformats.org/officeDocument/2006/relationships/tags" Target="../tags/tag4509.xml"/><Relationship Id="rId159" Type="http://schemas.openxmlformats.org/officeDocument/2006/relationships/image" Target="../media/image4.png"/><Relationship Id="rId16" Type="http://schemas.openxmlformats.org/officeDocument/2006/relationships/tags" Target="../tags/tag4371.xml"/><Relationship Id="rId107" Type="http://schemas.openxmlformats.org/officeDocument/2006/relationships/tags" Target="../tags/tag4462.xml"/><Relationship Id="rId11" Type="http://schemas.openxmlformats.org/officeDocument/2006/relationships/tags" Target="../tags/tag4366.xml"/><Relationship Id="rId32" Type="http://schemas.openxmlformats.org/officeDocument/2006/relationships/tags" Target="../tags/tag4387.xml"/><Relationship Id="rId37" Type="http://schemas.openxmlformats.org/officeDocument/2006/relationships/tags" Target="../tags/tag4392.xml"/><Relationship Id="rId53" Type="http://schemas.openxmlformats.org/officeDocument/2006/relationships/tags" Target="../tags/tag4408.xml"/><Relationship Id="rId58" Type="http://schemas.openxmlformats.org/officeDocument/2006/relationships/tags" Target="../tags/tag4413.xml"/><Relationship Id="rId74" Type="http://schemas.openxmlformats.org/officeDocument/2006/relationships/tags" Target="../tags/tag4429.xml"/><Relationship Id="rId79" Type="http://schemas.openxmlformats.org/officeDocument/2006/relationships/tags" Target="../tags/tag4434.xml"/><Relationship Id="rId102" Type="http://schemas.openxmlformats.org/officeDocument/2006/relationships/tags" Target="../tags/tag4457.xml"/><Relationship Id="rId123" Type="http://schemas.openxmlformats.org/officeDocument/2006/relationships/tags" Target="../tags/tag4478.xml"/><Relationship Id="rId128" Type="http://schemas.openxmlformats.org/officeDocument/2006/relationships/tags" Target="../tags/tag4483.xml"/><Relationship Id="rId144" Type="http://schemas.openxmlformats.org/officeDocument/2006/relationships/tags" Target="../tags/tag4499.xml"/><Relationship Id="rId149" Type="http://schemas.openxmlformats.org/officeDocument/2006/relationships/tags" Target="../tags/tag4504.xml"/><Relationship Id="rId5" Type="http://schemas.openxmlformats.org/officeDocument/2006/relationships/tags" Target="../tags/tag4360.xml"/><Relationship Id="rId90" Type="http://schemas.openxmlformats.org/officeDocument/2006/relationships/tags" Target="../tags/tag4445.xml"/><Relationship Id="rId95" Type="http://schemas.openxmlformats.org/officeDocument/2006/relationships/tags" Target="../tags/tag4450.xml"/><Relationship Id="rId22" Type="http://schemas.openxmlformats.org/officeDocument/2006/relationships/tags" Target="../tags/tag4377.xml"/><Relationship Id="rId27" Type="http://schemas.openxmlformats.org/officeDocument/2006/relationships/tags" Target="../tags/tag4382.xml"/><Relationship Id="rId43" Type="http://schemas.openxmlformats.org/officeDocument/2006/relationships/tags" Target="../tags/tag4398.xml"/><Relationship Id="rId48" Type="http://schemas.openxmlformats.org/officeDocument/2006/relationships/tags" Target="../tags/tag4403.xml"/><Relationship Id="rId64" Type="http://schemas.openxmlformats.org/officeDocument/2006/relationships/tags" Target="../tags/tag4419.xml"/><Relationship Id="rId69" Type="http://schemas.openxmlformats.org/officeDocument/2006/relationships/tags" Target="../tags/tag4424.xml"/><Relationship Id="rId113" Type="http://schemas.openxmlformats.org/officeDocument/2006/relationships/tags" Target="../tags/tag4468.xml"/><Relationship Id="rId118" Type="http://schemas.openxmlformats.org/officeDocument/2006/relationships/tags" Target="../tags/tag4473.xml"/><Relationship Id="rId134" Type="http://schemas.openxmlformats.org/officeDocument/2006/relationships/tags" Target="../tags/tag4489.xml"/><Relationship Id="rId139" Type="http://schemas.openxmlformats.org/officeDocument/2006/relationships/tags" Target="../tags/tag4494.xml"/><Relationship Id="rId80" Type="http://schemas.openxmlformats.org/officeDocument/2006/relationships/tags" Target="../tags/tag4435.xml"/><Relationship Id="rId85" Type="http://schemas.openxmlformats.org/officeDocument/2006/relationships/tags" Target="../tags/tag4440.xml"/><Relationship Id="rId150" Type="http://schemas.openxmlformats.org/officeDocument/2006/relationships/tags" Target="../tags/tag4505.xml"/><Relationship Id="rId155" Type="http://schemas.openxmlformats.org/officeDocument/2006/relationships/tags" Target="../tags/tag4510.xml"/><Relationship Id="rId12" Type="http://schemas.openxmlformats.org/officeDocument/2006/relationships/tags" Target="../tags/tag4367.xml"/><Relationship Id="rId17" Type="http://schemas.openxmlformats.org/officeDocument/2006/relationships/tags" Target="../tags/tag4372.xml"/><Relationship Id="rId33" Type="http://schemas.openxmlformats.org/officeDocument/2006/relationships/tags" Target="../tags/tag4388.xml"/><Relationship Id="rId38" Type="http://schemas.openxmlformats.org/officeDocument/2006/relationships/tags" Target="../tags/tag4393.xml"/><Relationship Id="rId59" Type="http://schemas.openxmlformats.org/officeDocument/2006/relationships/tags" Target="../tags/tag4414.xml"/><Relationship Id="rId103" Type="http://schemas.openxmlformats.org/officeDocument/2006/relationships/tags" Target="../tags/tag4458.xml"/><Relationship Id="rId108" Type="http://schemas.openxmlformats.org/officeDocument/2006/relationships/tags" Target="../tags/tag4463.xml"/><Relationship Id="rId124" Type="http://schemas.openxmlformats.org/officeDocument/2006/relationships/tags" Target="../tags/tag4479.xml"/><Relationship Id="rId129" Type="http://schemas.openxmlformats.org/officeDocument/2006/relationships/tags" Target="../tags/tag4484.xml"/><Relationship Id="rId20" Type="http://schemas.openxmlformats.org/officeDocument/2006/relationships/tags" Target="../tags/tag4375.xml"/><Relationship Id="rId41" Type="http://schemas.openxmlformats.org/officeDocument/2006/relationships/tags" Target="../tags/tag4396.xml"/><Relationship Id="rId54" Type="http://schemas.openxmlformats.org/officeDocument/2006/relationships/tags" Target="../tags/tag4409.xml"/><Relationship Id="rId62" Type="http://schemas.openxmlformats.org/officeDocument/2006/relationships/tags" Target="../tags/tag4417.xml"/><Relationship Id="rId70" Type="http://schemas.openxmlformats.org/officeDocument/2006/relationships/tags" Target="../tags/tag4425.xml"/><Relationship Id="rId75" Type="http://schemas.openxmlformats.org/officeDocument/2006/relationships/tags" Target="../tags/tag4430.xml"/><Relationship Id="rId83" Type="http://schemas.openxmlformats.org/officeDocument/2006/relationships/tags" Target="../tags/tag4438.xml"/><Relationship Id="rId88" Type="http://schemas.openxmlformats.org/officeDocument/2006/relationships/tags" Target="../tags/tag4443.xml"/><Relationship Id="rId91" Type="http://schemas.openxmlformats.org/officeDocument/2006/relationships/tags" Target="../tags/tag4446.xml"/><Relationship Id="rId96" Type="http://schemas.openxmlformats.org/officeDocument/2006/relationships/tags" Target="../tags/tag4451.xml"/><Relationship Id="rId111" Type="http://schemas.openxmlformats.org/officeDocument/2006/relationships/tags" Target="../tags/tag4466.xml"/><Relationship Id="rId132" Type="http://schemas.openxmlformats.org/officeDocument/2006/relationships/tags" Target="../tags/tag4487.xml"/><Relationship Id="rId140" Type="http://schemas.openxmlformats.org/officeDocument/2006/relationships/tags" Target="../tags/tag4495.xml"/><Relationship Id="rId145" Type="http://schemas.openxmlformats.org/officeDocument/2006/relationships/tags" Target="../tags/tag4500.xml"/><Relationship Id="rId153" Type="http://schemas.openxmlformats.org/officeDocument/2006/relationships/tags" Target="../tags/tag4508.xml"/><Relationship Id="rId1" Type="http://schemas.openxmlformats.org/officeDocument/2006/relationships/themeOverride" Target="../theme/themeOverride40.xml"/><Relationship Id="rId6" Type="http://schemas.openxmlformats.org/officeDocument/2006/relationships/tags" Target="../tags/tag4361.xml"/><Relationship Id="rId15" Type="http://schemas.openxmlformats.org/officeDocument/2006/relationships/tags" Target="../tags/tag4370.xml"/><Relationship Id="rId23" Type="http://schemas.openxmlformats.org/officeDocument/2006/relationships/tags" Target="../tags/tag4378.xml"/><Relationship Id="rId28" Type="http://schemas.openxmlformats.org/officeDocument/2006/relationships/tags" Target="../tags/tag4383.xml"/><Relationship Id="rId36" Type="http://schemas.openxmlformats.org/officeDocument/2006/relationships/tags" Target="../tags/tag4391.xml"/><Relationship Id="rId49" Type="http://schemas.openxmlformats.org/officeDocument/2006/relationships/tags" Target="../tags/tag4404.xml"/><Relationship Id="rId57" Type="http://schemas.openxmlformats.org/officeDocument/2006/relationships/tags" Target="../tags/tag4412.xml"/><Relationship Id="rId106" Type="http://schemas.openxmlformats.org/officeDocument/2006/relationships/tags" Target="../tags/tag4461.xml"/><Relationship Id="rId114" Type="http://schemas.openxmlformats.org/officeDocument/2006/relationships/tags" Target="../tags/tag4469.xml"/><Relationship Id="rId119" Type="http://schemas.openxmlformats.org/officeDocument/2006/relationships/tags" Target="../tags/tag4474.xml"/><Relationship Id="rId127" Type="http://schemas.openxmlformats.org/officeDocument/2006/relationships/tags" Target="../tags/tag4482.xml"/><Relationship Id="rId10" Type="http://schemas.openxmlformats.org/officeDocument/2006/relationships/tags" Target="../tags/tag4365.xml"/><Relationship Id="rId31" Type="http://schemas.openxmlformats.org/officeDocument/2006/relationships/tags" Target="../tags/tag4386.xml"/><Relationship Id="rId44" Type="http://schemas.openxmlformats.org/officeDocument/2006/relationships/tags" Target="../tags/tag4399.xml"/><Relationship Id="rId52" Type="http://schemas.openxmlformats.org/officeDocument/2006/relationships/tags" Target="../tags/tag4407.xml"/><Relationship Id="rId60" Type="http://schemas.openxmlformats.org/officeDocument/2006/relationships/tags" Target="../tags/tag4415.xml"/><Relationship Id="rId65" Type="http://schemas.openxmlformats.org/officeDocument/2006/relationships/tags" Target="../tags/tag4420.xml"/><Relationship Id="rId73" Type="http://schemas.openxmlformats.org/officeDocument/2006/relationships/tags" Target="../tags/tag4428.xml"/><Relationship Id="rId78" Type="http://schemas.openxmlformats.org/officeDocument/2006/relationships/tags" Target="../tags/tag4433.xml"/><Relationship Id="rId81" Type="http://schemas.openxmlformats.org/officeDocument/2006/relationships/tags" Target="../tags/tag4436.xml"/><Relationship Id="rId86" Type="http://schemas.openxmlformats.org/officeDocument/2006/relationships/tags" Target="../tags/tag4441.xml"/><Relationship Id="rId94" Type="http://schemas.openxmlformats.org/officeDocument/2006/relationships/tags" Target="../tags/tag4449.xml"/><Relationship Id="rId99" Type="http://schemas.openxmlformats.org/officeDocument/2006/relationships/tags" Target="../tags/tag4454.xml"/><Relationship Id="rId101" Type="http://schemas.openxmlformats.org/officeDocument/2006/relationships/tags" Target="../tags/tag4456.xml"/><Relationship Id="rId122" Type="http://schemas.openxmlformats.org/officeDocument/2006/relationships/tags" Target="../tags/tag4477.xml"/><Relationship Id="rId130" Type="http://schemas.openxmlformats.org/officeDocument/2006/relationships/tags" Target="../tags/tag4485.xml"/><Relationship Id="rId135" Type="http://schemas.openxmlformats.org/officeDocument/2006/relationships/tags" Target="../tags/tag4490.xml"/><Relationship Id="rId143" Type="http://schemas.openxmlformats.org/officeDocument/2006/relationships/tags" Target="../tags/tag4498.xml"/><Relationship Id="rId148" Type="http://schemas.openxmlformats.org/officeDocument/2006/relationships/tags" Target="../tags/tag4503.xml"/><Relationship Id="rId151" Type="http://schemas.openxmlformats.org/officeDocument/2006/relationships/tags" Target="../tags/tag4506.xml"/><Relationship Id="rId156" Type="http://schemas.openxmlformats.org/officeDocument/2006/relationships/tags" Target="../tags/tag4511.xml"/><Relationship Id="rId4" Type="http://schemas.openxmlformats.org/officeDocument/2006/relationships/tags" Target="../tags/tag4359.xml"/><Relationship Id="rId9" Type="http://schemas.openxmlformats.org/officeDocument/2006/relationships/tags" Target="../tags/tag4364.xml"/><Relationship Id="rId13" Type="http://schemas.openxmlformats.org/officeDocument/2006/relationships/tags" Target="../tags/tag4368.xml"/><Relationship Id="rId18" Type="http://schemas.openxmlformats.org/officeDocument/2006/relationships/tags" Target="../tags/tag4373.xml"/><Relationship Id="rId39" Type="http://schemas.openxmlformats.org/officeDocument/2006/relationships/tags" Target="../tags/tag4394.xml"/><Relationship Id="rId109" Type="http://schemas.openxmlformats.org/officeDocument/2006/relationships/tags" Target="../tags/tag4464.xml"/><Relationship Id="rId34" Type="http://schemas.openxmlformats.org/officeDocument/2006/relationships/tags" Target="../tags/tag4389.xml"/><Relationship Id="rId50" Type="http://schemas.openxmlformats.org/officeDocument/2006/relationships/tags" Target="../tags/tag4405.xml"/><Relationship Id="rId55" Type="http://schemas.openxmlformats.org/officeDocument/2006/relationships/tags" Target="../tags/tag4410.xml"/><Relationship Id="rId76" Type="http://schemas.openxmlformats.org/officeDocument/2006/relationships/tags" Target="../tags/tag4431.xml"/><Relationship Id="rId97" Type="http://schemas.openxmlformats.org/officeDocument/2006/relationships/tags" Target="../tags/tag4452.xml"/><Relationship Id="rId104" Type="http://schemas.openxmlformats.org/officeDocument/2006/relationships/tags" Target="../tags/tag4459.xml"/><Relationship Id="rId120" Type="http://schemas.openxmlformats.org/officeDocument/2006/relationships/tags" Target="../tags/tag4475.xml"/><Relationship Id="rId125" Type="http://schemas.openxmlformats.org/officeDocument/2006/relationships/tags" Target="../tags/tag4480.xml"/><Relationship Id="rId141" Type="http://schemas.openxmlformats.org/officeDocument/2006/relationships/tags" Target="../tags/tag4496.xml"/><Relationship Id="rId146" Type="http://schemas.openxmlformats.org/officeDocument/2006/relationships/tags" Target="../tags/tag4501.xml"/><Relationship Id="rId7" Type="http://schemas.openxmlformats.org/officeDocument/2006/relationships/tags" Target="../tags/tag4362.xml"/><Relationship Id="rId71" Type="http://schemas.openxmlformats.org/officeDocument/2006/relationships/tags" Target="../tags/tag4426.xml"/><Relationship Id="rId92" Type="http://schemas.openxmlformats.org/officeDocument/2006/relationships/tags" Target="../tags/tag4447.xml"/><Relationship Id="rId2" Type="http://schemas.openxmlformats.org/officeDocument/2006/relationships/tags" Target="../tags/tag4357.xml"/><Relationship Id="rId29" Type="http://schemas.openxmlformats.org/officeDocument/2006/relationships/tags" Target="../tags/tag4384.xml"/><Relationship Id="rId24" Type="http://schemas.openxmlformats.org/officeDocument/2006/relationships/tags" Target="../tags/tag4379.xml"/><Relationship Id="rId40" Type="http://schemas.openxmlformats.org/officeDocument/2006/relationships/tags" Target="../tags/tag4395.xml"/><Relationship Id="rId45" Type="http://schemas.openxmlformats.org/officeDocument/2006/relationships/tags" Target="../tags/tag4400.xml"/><Relationship Id="rId66" Type="http://schemas.openxmlformats.org/officeDocument/2006/relationships/tags" Target="../tags/tag4421.xml"/><Relationship Id="rId87" Type="http://schemas.openxmlformats.org/officeDocument/2006/relationships/tags" Target="../tags/tag4442.xml"/><Relationship Id="rId110" Type="http://schemas.openxmlformats.org/officeDocument/2006/relationships/tags" Target="../tags/tag4465.xml"/><Relationship Id="rId115" Type="http://schemas.openxmlformats.org/officeDocument/2006/relationships/tags" Target="../tags/tag4470.xml"/><Relationship Id="rId131" Type="http://schemas.openxmlformats.org/officeDocument/2006/relationships/tags" Target="../tags/tag4486.xml"/><Relationship Id="rId136" Type="http://schemas.openxmlformats.org/officeDocument/2006/relationships/tags" Target="../tags/tag4491.xml"/><Relationship Id="rId157" Type="http://schemas.openxmlformats.org/officeDocument/2006/relationships/tags" Target="../tags/tag4512.xml"/><Relationship Id="rId61" Type="http://schemas.openxmlformats.org/officeDocument/2006/relationships/tags" Target="../tags/tag4416.xml"/><Relationship Id="rId82" Type="http://schemas.openxmlformats.org/officeDocument/2006/relationships/tags" Target="../tags/tag4437.xml"/><Relationship Id="rId152" Type="http://schemas.openxmlformats.org/officeDocument/2006/relationships/tags" Target="../tags/tag4507.xml"/><Relationship Id="rId19" Type="http://schemas.openxmlformats.org/officeDocument/2006/relationships/tags" Target="../tags/tag4374.xml"/><Relationship Id="rId14" Type="http://schemas.openxmlformats.org/officeDocument/2006/relationships/tags" Target="../tags/tag4369.xml"/><Relationship Id="rId30" Type="http://schemas.openxmlformats.org/officeDocument/2006/relationships/tags" Target="../tags/tag4385.xml"/><Relationship Id="rId35" Type="http://schemas.openxmlformats.org/officeDocument/2006/relationships/tags" Target="../tags/tag4390.xml"/><Relationship Id="rId56" Type="http://schemas.openxmlformats.org/officeDocument/2006/relationships/tags" Target="../tags/tag4411.xml"/><Relationship Id="rId77" Type="http://schemas.openxmlformats.org/officeDocument/2006/relationships/tags" Target="../tags/tag4432.xml"/><Relationship Id="rId100" Type="http://schemas.openxmlformats.org/officeDocument/2006/relationships/tags" Target="../tags/tag4455.xml"/><Relationship Id="rId105" Type="http://schemas.openxmlformats.org/officeDocument/2006/relationships/tags" Target="../tags/tag4460.xml"/><Relationship Id="rId126" Type="http://schemas.openxmlformats.org/officeDocument/2006/relationships/tags" Target="../tags/tag4481.xml"/><Relationship Id="rId147" Type="http://schemas.openxmlformats.org/officeDocument/2006/relationships/tags" Target="../tags/tag4502.xml"/><Relationship Id="rId8" Type="http://schemas.openxmlformats.org/officeDocument/2006/relationships/tags" Target="../tags/tag4363.xml"/><Relationship Id="rId51" Type="http://schemas.openxmlformats.org/officeDocument/2006/relationships/tags" Target="../tags/tag4406.xml"/><Relationship Id="rId72" Type="http://schemas.openxmlformats.org/officeDocument/2006/relationships/tags" Target="../tags/tag4427.xml"/><Relationship Id="rId93" Type="http://schemas.openxmlformats.org/officeDocument/2006/relationships/tags" Target="../tags/tag4448.xml"/><Relationship Id="rId98" Type="http://schemas.openxmlformats.org/officeDocument/2006/relationships/tags" Target="../tags/tag4453.xml"/><Relationship Id="rId121" Type="http://schemas.openxmlformats.org/officeDocument/2006/relationships/tags" Target="../tags/tag4476.xml"/><Relationship Id="rId142" Type="http://schemas.openxmlformats.org/officeDocument/2006/relationships/tags" Target="../tags/tag4497.xml"/><Relationship Id="rId3" Type="http://schemas.openxmlformats.org/officeDocument/2006/relationships/tags" Target="../tags/tag4358.xml"/><Relationship Id="rId25" Type="http://schemas.openxmlformats.org/officeDocument/2006/relationships/tags" Target="../tags/tag4380.xml"/><Relationship Id="rId46" Type="http://schemas.openxmlformats.org/officeDocument/2006/relationships/tags" Target="../tags/tag4401.xml"/><Relationship Id="rId67" Type="http://schemas.openxmlformats.org/officeDocument/2006/relationships/tags" Target="../tags/tag4422.xml"/><Relationship Id="rId116" Type="http://schemas.openxmlformats.org/officeDocument/2006/relationships/tags" Target="../tags/tag4471.xml"/><Relationship Id="rId137" Type="http://schemas.openxmlformats.org/officeDocument/2006/relationships/tags" Target="../tags/tag4492.xml"/><Relationship Id="rId158"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17" Type="http://schemas.openxmlformats.org/officeDocument/2006/relationships/tags" Target="../tags/tag4628.xml"/><Relationship Id="rId21" Type="http://schemas.openxmlformats.org/officeDocument/2006/relationships/tags" Target="../tags/tag4532.xml"/><Relationship Id="rId42" Type="http://schemas.openxmlformats.org/officeDocument/2006/relationships/tags" Target="../tags/tag4553.xml"/><Relationship Id="rId63" Type="http://schemas.openxmlformats.org/officeDocument/2006/relationships/tags" Target="../tags/tag4574.xml"/><Relationship Id="rId84" Type="http://schemas.openxmlformats.org/officeDocument/2006/relationships/tags" Target="../tags/tag4595.xml"/><Relationship Id="rId138" Type="http://schemas.openxmlformats.org/officeDocument/2006/relationships/tags" Target="../tags/tag4649.xml"/><Relationship Id="rId159" Type="http://schemas.openxmlformats.org/officeDocument/2006/relationships/tags" Target="../tags/tag4670.xml"/><Relationship Id="rId170" Type="http://schemas.openxmlformats.org/officeDocument/2006/relationships/tags" Target="../tags/tag4681.xml"/><Relationship Id="rId191" Type="http://schemas.openxmlformats.org/officeDocument/2006/relationships/tags" Target="../tags/tag4702.xml"/><Relationship Id="rId205" Type="http://schemas.openxmlformats.org/officeDocument/2006/relationships/tags" Target="../tags/tag4716.xml"/><Relationship Id="rId226" Type="http://schemas.openxmlformats.org/officeDocument/2006/relationships/tags" Target="../tags/tag4737.xml"/><Relationship Id="rId107" Type="http://schemas.openxmlformats.org/officeDocument/2006/relationships/tags" Target="../tags/tag4618.xml"/><Relationship Id="rId11" Type="http://schemas.openxmlformats.org/officeDocument/2006/relationships/tags" Target="../tags/tag4522.xml"/><Relationship Id="rId32" Type="http://schemas.openxmlformats.org/officeDocument/2006/relationships/tags" Target="../tags/tag4543.xml"/><Relationship Id="rId53" Type="http://schemas.openxmlformats.org/officeDocument/2006/relationships/tags" Target="../tags/tag4564.xml"/><Relationship Id="rId74" Type="http://schemas.openxmlformats.org/officeDocument/2006/relationships/tags" Target="../tags/tag4585.xml"/><Relationship Id="rId128" Type="http://schemas.openxmlformats.org/officeDocument/2006/relationships/tags" Target="../tags/tag4639.xml"/><Relationship Id="rId149" Type="http://schemas.openxmlformats.org/officeDocument/2006/relationships/tags" Target="../tags/tag4660.xml"/><Relationship Id="rId5" Type="http://schemas.openxmlformats.org/officeDocument/2006/relationships/tags" Target="../tags/tag4516.xml"/><Relationship Id="rId95" Type="http://schemas.openxmlformats.org/officeDocument/2006/relationships/tags" Target="../tags/tag4606.xml"/><Relationship Id="rId160" Type="http://schemas.openxmlformats.org/officeDocument/2006/relationships/tags" Target="../tags/tag4671.xml"/><Relationship Id="rId181" Type="http://schemas.openxmlformats.org/officeDocument/2006/relationships/tags" Target="../tags/tag4692.xml"/><Relationship Id="rId216" Type="http://schemas.openxmlformats.org/officeDocument/2006/relationships/tags" Target="../tags/tag4727.xml"/><Relationship Id="rId237" Type="http://schemas.openxmlformats.org/officeDocument/2006/relationships/tags" Target="../tags/tag4748.xml"/><Relationship Id="rId22" Type="http://schemas.openxmlformats.org/officeDocument/2006/relationships/tags" Target="../tags/tag4533.xml"/><Relationship Id="rId43" Type="http://schemas.openxmlformats.org/officeDocument/2006/relationships/tags" Target="../tags/tag4554.xml"/><Relationship Id="rId64" Type="http://schemas.openxmlformats.org/officeDocument/2006/relationships/tags" Target="../tags/tag4575.xml"/><Relationship Id="rId118" Type="http://schemas.openxmlformats.org/officeDocument/2006/relationships/tags" Target="../tags/tag4629.xml"/><Relationship Id="rId139" Type="http://schemas.openxmlformats.org/officeDocument/2006/relationships/tags" Target="../tags/tag4650.xml"/><Relationship Id="rId85" Type="http://schemas.openxmlformats.org/officeDocument/2006/relationships/tags" Target="../tags/tag4596.xml"/><Relationship Id="rId150" Type="http://schemas.openxmlformats.org/officeDocument/2006/relationships/tags" Target="../tags/tag4661.xml"/><Relationship Id="rId171" Type="http://schemas.openxmlformats.org/officeDocument/2006/relationships/tags" Target="../tags/tag4682.xml"/><Relationship Id="rId192" Type="http://schemas.openxmlformats.org/officeDocument/2006/relationships/tags" Target="../tags/tag4703.xml"/><Relationship Id="rId206" Type="http://schemas.openxmlformats.org/officeDocument/2006/relationships/tags" Target="../tags/tag4717.xml"/><Relationship Id="rId227" Type="http://schemas.openxmlformats.org/officeDocument/2006/relationships/tags" Target="../tags/tag4738.xml"/><Relationship Id="rId201" Type="http://schemas.openxmlformats.org/officeDocument/2006/relationships/tags" Target="../tags/tag4712.xml"/><Relationship Id="rId222" Type="http://schemas.openxmlformats.org/officeDocument/2006/relationships/tags" Target="../tags/tag4733.xml"/><Relationship Id="rId243" Type="http://schemas.openxmlformats.org/officeDocument/2006/relationships/notesSlide" Target="../notesSlides/notesSlide9.xml"/><Relationship Id="rId12" Type="http://schemas.openxmlformats.org/officeDocument/2006/relationships/tags" Target="../tags/tag4523.xml"/><Relationship Id="rId17" Type="http://schemas.openxmlformats.org/officeDocument/2006/relationships/tags" Target="../tags/tag4528.xml"/><Relationship Id="rId33" Type="http://schemas.openxmlformats.org/officeDocument/2006/relationships/tags" Target="../tags/tag4544.xml"/><Relationship Id="rId38" Type="http://schemas.openxmlformats.org/officeDocument/2006/relationships/tags" Target="../tags/tag4549.xml"/><Relationship Id="rId59" Type="http://schemas.openxmlformats.org/officeDocument/2006/relationships/tags" Target="../tags/tag4570.xml"/><Relationship Id="rId103" Type="http://schemas.openxmlformats.org/officeDocument/2006/relationships/tags" Target="../tags/tag4614.xml"/><Relationship Id="rId108" Type="http://schemas.openxmlformats.org/officeDocument/2006/relationships/tags" Target="../tags/tag4619.xml"/><Relationship Id="rId124" Type="http://schemas.openxmlformats.org/officeDocument/2006/relationships/tags" Target="../tags/tag4635.xml"/><Relationship Id="rId129" Type="http://schemas.openxmlformats.org/officeDocument/2006/relationships/tags" Target="../tags/tag4640.xml"/><Relationship Id="rId54" Type="http://schemas.openxmlformats.org/officeDocument/2006/relationships/tags" Target="../tags/tag4565.xml"/><Relationship Id="rId70" Type="http://schemas.openxmlformats.org/officeDocument/2006/relationships/tags" Target="../tags/tag4581.xml"/><Relationship Id="rId75" Type="http://schemas.openxmlformats.org/officeDocument/2006/relationships/tags" Target="../tags/tag4586.xml"/><Relationship Id="rId91" Type="http://schemas.openxmlformats.org/officeDocument/2006/relationships/tags" Target="../tags/tag4602.xml"/><Relationship Id="rId96" Type="http://schemas.openxmlformats.org/officeDocument/2006/relationships/tags" Target="../tags/tag4607.xml"/><Relationship Id="rId140" Type="http://schemas.openxmlformats.org/officeDocument/2006/relationships/tags" Target="../tags/tag4651.xml"/><Relationship Id="rId145" Type="http://schemas.openxmlformats.org/officeDocument/2006/relationships/tags" Target="../tags/tag4656.xml"/><Relationship Id="rId161" Type="http://schemas.openxmlformats.org/officeDocument/2006/relationships/tags" Target="../tags/tag4672.xml"/><Relationship Id="rId166" Type="http://schemas.openxmlformats.org/officeDocument/2006/relationships/tags" Target="../tags/tag4677.xml"/><Relationship Id="rId182" Type="http://schemas.openxmlformats.org/officeDocument/2006/relationships/tags" Target="../tags/tag4693.xml"/><Relationship Id="rId187" Type="http://schemas.openxmlformats.org/officeDocument/2006/relationships/tags" Target="../tags/tag4698.xml"/><Relationship Id="rId217" Type="http://schemas.openxmlformats.org/officeDocument/2006/relationships/tags" Target="../tags/tag4728.xml"/><Relationship Id="rId1" Type="http://schemas.openxmlformats.org/officeDocument/2006/relationships/themeOverride" Target="../theme/themeOverride41.xml"/><Relationship Id="rId6" Type="http://schemas.openxmlformats.org/officeDocument/2006/relationships/tags" Target="../tags/tag4517.xml"/><Relationship Id="rId212" Type="http://schemas.openxmlformats.org/officeDocument/2006/relationships/tags" Target="../tags/tag4723.xml"/><Relationship Id="rId233" Type="http://schemas.openxmlformats.org/officeDocument/2006/relationships/tags" Target="../tags/tag4744.xml"/><Relationship Id="rId238" Type="http://schemas.openxmlformats.org/officeDocument/2006/relationships/tags" Target="../tags/tag4749.xml"/><Relationship Id="rId23" Type="http://schemas.openxmlformats.org/officeDocument/2006/relationships/tags" Target="../tags/tag4534.xml"/><Relationship Id="rId28" Type="http://schemas.openxmlformats.org/officeDocument/2006/relationships/tags" Target="../tags/tag4539.xml"/><Relationship Id="rId49" Type="http://schemas.openxmlformats.org/officeDocument/2006/relationships/tags" Target="../tags/tag4560.xml"/><Relationship Id="rId114" Type="http://schemas.openxmlformats.org/officeDocument/2006/relationships/tags" Target="../tags/tag4625.xml"/><Relationship Id="rId119" Type="http://schemas.openxmlformats.org/officeDocument/2006/relationships/tags" Target="../tags/tag4630.xml"/><Relationship Id="rId44" Type="http://schemas.openxmlformats.org/officeDocument/2006/relationships/tags" Target="../tags/tag4555.xml"/><Relationship Id="rId60" Type="http://schemas.openxmlformats.org/officeDocument/2006/relationships/tags" Target="../tags/tag4571.xml"/><Relationship Id="rId65" Type="http://schemas.openxmlformats.org/officeDocument/2006/relationships/tags" Target="../tags/tag4576.xml"/><Relationship Id="rId81" Type="http://schemas.openxmlformats.org/officeDocument/2006/relationships/tags" Target="../tags/tag4592.xml"/><Relationship Id="rId86" Type="http://schemas.openxmlformats.org/officeDocument/2006/relationships/tags" Target="../tags/tag4597.xml"/><Relationship Id="rId130" Type="http://schemas.openxmlformats.org/officeDocument/2006/relationships/tags" Target="../tags/tag4641.xml"/><Relationship Id="rId135" Type="http://schemas.openxmlformats.org/officeDocument/2006/relationships/tags" Target="../tags/tag4646.xml"/><Relationship Id="rId151" Type="http://schemas.openxmlformats.org/officeDocument/2006/relationships/tags" Target="../tags/tag4662.xml"/><Relationship Id="rId156" Type="http://schemas.openxmlformats.org/officeDocument/2006/relationships/tags" Target="../tags/tag4667.xml"/><Relationship Id="rId177" Type="http://schemas.openxmlformats.org/officeDocument/2006/relationships/tags" Target="../tags/tag4688.xml"/><Relationship Id="rId198" Type="http://schemas.openxmlformats.org/officeDocument/2006/relationships/tags" Target="../tags/tag4709.xml"/><Relationship Id="rId172" Type="http://schemas.openxmlformats.org/officeDocument/2006/relationships/tags" Target="../tags/tag4683.xml"/><Relationship Id="rId193" Type="http://schemas.openxmlformats.org/officeDocument/2006/relationships/tags" Target="../tags/tag4704.xml"/><Relationship Id="rId202" Type="http://schemas.openxmlformats.org/officeDocument/2006/relationships/tags" Target="../tags/tag4713.xml"/><Relationship Id="rId207" Type="http://schemas.openxmlformats.org/officeDocument/2006/relationships/tags" Target="../tags/tag4718.xml"/><Relationship Id="rId223" Type="http://schemas.openxmlformats.org/officeDocument/2006/relationships/tags" Target="../tags/tag4734.xml"/><Relationship Id="rId228" Type="http://schemas.openxmlformats.org/officeDocument/2006/relationships/tags" Target="../tags/tag4739.xml"/><Relationship Id="rId244" Type="http://schemas.openxmlformats.org/officeDocument/2006/relationships/image" Target="../media/image4.png"/><Relationship Id="rId13" Type="http://schemas.openxmlformats.org/officeDocument/2006/relationships/tags" Target="../tags/tag4524.xml"/><Relationship Id="rId18" Type="http://schemas.openxmlformats.org/officeDocument/2006/relationships/tags" Target="../tags/tag4529.xml"/><Relationship Id="rId39" Type="http://schemas.openxmlformats.org/officeDocument/2006/relationships/tags" Target="../tags/tag4550.xml"/><Relationship Id="rId109" Type="http://schemas.openxmlformats.org/officeDocument/2006/relationships/tags" Target="../tags/tag4620.xml"/><Relationship Id="rId34" Type="http://schemas.openxmlformats.org/officeDocument/2006/relationships/tags" Target="../tags/tag4545.xml"/><Relationship Id="rId50" Type="http://schemas.openxmlformats.org/officeDocument/2006/relationships/tags" Target="../tags/tag4561.xml"/><Relationship Id="rId55" Type="http://schemas.openxmlformats.org/officeDocument/2006/relationships/tags" Target="../tags/tag4566.xml"/><Relationship Id="rId76" Type="http://schemas.openxmlformats.org/officeDocument/2006/relationships/tags" Target="../tags/tag4587.xml"/><Relationship Id="rId97" Type="http://schemas.openxmlformats.org/officeDocument/2006/relationships/tags" Target="../tags/tag4608.xml"/><Relationship Id="rId104" Type="http://schemas.openxmlformats.org/officeDocument/2006/relationships/tags" Target="../tags/tag4615.xml"/><Relationship Id="rId120" Type="http://schemas.openxmlformats.org/officeDocument/2006/relationships/tags" Target="../tags/tag4631.xml"/><Relationship Id="rId125" Type="http://schemas.openxmlformats.org/officeDocument/2006/relationships/tags" Target="../tags/tag4636.xml"/><Relationship Id="rId141" Type="http://schemas.openxmlformats.org/officeDocument/2006/relationships/tags" Target="../tags/tag4652.xml"/><Relationship Id="rId146" Type="http://schemas.openxmlformats.org/officeDocument/2006/relationships/tags" Target="../tags/tag4657.xml"/><Relationship Id="rId167" Type="http://schemas.openxmlformats.org/officeDocument/2006/relationships/tags" Target="../tags/tag4678.xml"/><Relationship Id="rId188" Type="http://schemas.openxmlformats.org/officeDocument/2006/relationships/tags" Target="../tags/tag4699.xml"/><Relationship Id="rId7" Type="http://schemas.openxmlformats.org/officeDocument/2006/relationships/tags" Target="../tags/tag4518.xml"/><Relationship Id="rId71" Type="http://schemas.openxmlformats.org/officeDocument/2006/relationships/tags" Target="../tags/tag4582.xml"/><Relationship Id="rId92" Type="http://schemas.openxmlformats.org/officeDocument/2006/relationships/tags" Target="../tags/tag4603.xml"/><Relationship Id="rId162" Type="http://schemas.openxmlformats.org/officeDocument/2006/relationships/tags" Target="../tags/tag4673.xml"/><Relationship Id="rId183" Type="http://schemas.openxmlformats.org/officeDocument/2006/relationships/tags" Target="../tags/tag4694.xml"/><Relationship Id="rId213" Type="http://schemas.openxmlformats.org/officeDocument/2006/relationships/tags" Target="../tags/tag4724.xml"/><Relationship Id="rId218" Type="http://schemas.openxmlformats.org/officeDocument/2006/relationships/tags" Target="../tags/tag4729.xml"/><Relationship Id="rId234" Type="http://schemas.openxmlformats.org/officeDocument/2006/relationships/tags" Target="../tags/tag4745.xml"/><Relationship Id="rId239" Type="http://schemas.openxmlformats.org/officeDocument/2006/relationships/tags" Target="../tags/tag4750.xml"/><Relationship Id="rId2" Type="http://schemas.openxmlformats.org/officeDocument/2006/relationships/tags" Target="../tags/tag4513.xml"/><Relationship Id="rId29" Type="http://schemas.openxmlformats.org/officeDocument/2006/relationships/tags" Target="../tags/tag4540.xml"/><Relationship Id="rId24" Type="http://schemas.openxmlformats.org/officeDocument/2006/relationships/tags" Target="../tags/tag4535.xml"/><Relationship Id="rId40" Type="http://schemas.openxmlformats.org/officeDocument/2006/relationships/tags" Target="../tags/tag4551.xml"/><Relationship Id="rId45" Type="http://schemas.openxmlformats.org/officeDocument/2006/relationships/tags" Target="../tags/tag4556.xml"/><Relationship Id="rId66" Type="http://schemas.openxmlformats.org/officeDocument/2006/relationships/tags" Target="../tags/tag4577.xml"/><Relationship Id="rId87" Type="http://schemas.openxmlformats.org/officeDocument/2006/relationships/tags" Target="../tags/tag4598.xml"/><Relationship Id="rId110" Type="http://schemas.openxmlformats.org/officeDocument/2006/relationships/tags" Target="../tags/tag4621.xml"/><Relationship Id="rId115" Type="http://schemas.openxmlformats.org/officeDocument/2006/relationships/tags" Target="../tags/tag4626.xml"/><Relationship Id="rId131" Type="http://schemas.openxmlformats.org/officeDocument/2006/relationships/tags" Target="../tags/tag4642.xml"/><Relationship Id="rId136" Type="http://schemas.openxmlformats.org/officeDocument/2006/relationships/tags" Target="../tags/tag4647.xml"/><Relationship Id="rId157" Type="http://schemas.openxmlformats.org/officeDocument/2006/relationships/tags" Target="../tags/tag4668.xml"/><Relationship Id="rId178" Type="http://schemas.openxmlformats.org/officeDocument/2006/relationships/tags" Target="../tags/tag4689.xml"/><Relationship Id="rId61" Type="http://schemas.openxmlformats.org/officeDocument/2006/relationships/tags" Target="../tags/tag4572.xml"/><Relationship Id="rId82" Type="http://schemas.openxmlformats.org/officeDocument/2006/relationships/tags" Target="../tags/tag4593.xml"/><Relationship Id="rId152" Type="http://schemas.openxmlformats.org/officeDocument/2006/relationships/tags" Target="../tags/tag4663.xml"/><Relationship Id="rId173" Type="http://schemas.openxmlformats.org/officeDocument/2006/relationships/tags" Target="../tags/tag4684.xml"/><Relationship Id="rId194" Type="http://schemas.openxmlformats.org/officeDocument/2006/relationships/tags" Target="../tags/tag4705.xml"/><Relationship Id="rId199" Type="http://schemas.openxmlformats.org/officeDocument/2006/relationships/tags" Target="../tags/tag4710.xml"/><Relationship Id="rId203" Type="http://schemas.openxmlformats.org/officeDocument/2006/relationships/tags" Target="../tags/tag4714.xml"/><Relationship Id="rId208" Type="http://schemas.openxmlformats.org/officeDocument/2006/relationships/tags" Target="../tags/tag4719.xml"/><Relationship Id="rId229" Type="http://schemas.openxmlformats.org/officeDocument/2006/relationships/tags" Target="../tags/tag4740.xml"/><Relationship Id="rId19" Type="http://schemas.openxmlformats.org/officeDocument/2006/relationships/tags" Target="../tags/tag4530.xml"/><Relationship Id="rId224" Type="http://schemas.openxmlformats.org/officeDocument/2006/relationships/tags" Target="../tags/tag4735.xml"/><Relationship Id="rId240" Type="http://schemas.openxmlformats.org/officeDocument/2006/relationships/tags" Target="../tags/tag4751.xml"/><Relationship Id="rId14" Type="http://schemas.openxmlformats.org/officeDocument/2006/relationships/tags" Target="../tags/tag4525.xml"/><Relationship Id="rId30" Type="http://schemas.openxmlformats.org/officeDocument/2006/relationships/tags" Target="../tags/tag4541.xml"/><Relationship Id="rId35" Type="http://schemas.openxmlformats.org/officeDocument/2006/relationships/tags" Target="../tags/tag4546.xml"/><Relationship Id="rId56" Type="http://schemas.openxmlformats.org/officeDocument/2006/relationships/tags" Target="../tags/tag4567.xml"/><Relationship Id="rId77" Type="http://schemas.openxmlformats.org/officeDocument/2006/relationships/tags" Target="../tags/tag4588.xml"/><Relationship Id="rId100" Type="http://schemas.openxmlformats.org/officeDocument/2006/relationships/tags" Target="../tags/tag4611.xml"/><Relationship Id="rId105" Type="http://schemas.openxmlformats.org/officeDocument/2006/relationships/tags" Target="../tags/tag4616.xml"/><Relationship Id="rId126" Type="http://schemas.openxmlformats.org/officeDocument/2006/relationships/tags" Target="../tags/tag4637.xml"/><Relationship Id="rId147" Type="http://schemas.openxmlformats.org/officeDocument/2006/relationships/tags" Target="../tags/tag4658.xml"/><Relationship Id="rId168" Type="http://schemas.openxmlformats.org/officeDocument/2006/relationships/tags" Target="../tags/tag4679.xml"/><Relationship Id="rId8" Type="http://schemas.openxmlformats.org/officeDocument/2006/relationships/tags" Target="../tags/tag4519.xml"/><Relationship Id="rId51" Type="http://schemas.openxmlformats.org/officeDocument/2006/relationships/tags" Target="../tags/tag4562.xml"/><Relationship Id="rId72" Type="http://schemas.openxmlformats.org/officeDocument/2006/relationships/tags" Target="../tags/tag4583.xml"/><Relationship Id="rId93" Type="http://schemas.openxmlformats.org/officeDocument/2006/relationships/tags" Target="../tags/tag4604.xml"/><Relationship Id="rId98" Type="http://schemas.openxmlformats.org/officeDocument/2006/relationships/tags" Target="../tags/tag4609.xml"/><Relationship Id="rId121" Type="http://schemas.openxmlformats.org/officeDocument/2006/relationships/tags" Target="../tags/tag4632.xml"/><Relationship Id="rId142" Type="http://schemas.openxmlformats.org/officeDocument/2006/relationships/tags" Target="../tags/tag4653.xml"/><Relationship Id="rId163" Type="http://schemas.openxmlformats.org/officeDocument/2006/relationships/tags" Target="../tags/tag4674.xml"/><Relationship Id="rId184" Type="http://schemas.openxmlformats.org/officeDocument/2006/relationships/tags" Target="../tags/tag4695.xml"/><Relationship Id="rId189" Type="http://schemas.openxmlformats.org/officeDocument/2006/relationships/tags" Target="../tags/tag4700.xml"/><Relationship Id="rId219" Type="http://schemas.openxmlformats.org/officeDocument/2006/relationships/tags" Target="../tags/tag4730.xml"/><Relationship Id="rId3" Type="http://schemas.openxmlformats.org/officeDocument/2006/relationships/tags" Target="../tags/tag4514.xml"/><Relationship Id="rId214" Type="http://schemas.openxmlformats.org/officeDocument/2006/relationships/tags" Target="../tags/tag4725.xml"/><Relationship Id="rId230" Type="http://schemas.openxmlformats.org/officeDocument/2006/relationships/tags" Target="../tags/tag4741.xml"/><Relationship Id="rId235" Type="http://schemas.openxmlformats.org/officeDocument/2006/relationships/tags" Target="../tags/tag4746.xml"/><Relationship Id="rId25" Type="http://schemas.openxmlformats.org/officeDocument/2006/relationships/tags" Target="../tags/tag4536.xml"/><Relationship Id="rId46" Type="http://schemas.openxmlformats.org/officeDocument/2006/relationships/tags" Target="../tags/tag4557.xml"/><Relationship Id="rId67" Type="http://schemas.openxmlformats.org/officeDocument/2006/relationships/tags" Target="../tags/tag4578.xml"/><Relationship Id="rId116" Type="http://schemas.openxmlformats.org/officeDocument/2006/relationships/tags" Target="../tags/tag4627.xml"/><Relationship Id="rId137" Type="http://schemas.openxmlformats.org/officeDocument/2006/relationships/tags" Target="../tags/tag4648.xml"/><Relationship Id="rId158" Type="http://schemas.openxmlformats.org/officeDocument/2006/relationships/tags" Target="../tags/tag4669.xml"/><Relationship Id="rId20" Type="http://schemas.openxmlformats.org/officeDocument/2006/relationships/tags" Target="../tags/tag4531.xml"/><Relationship Id="rId41" Type="http://schemas.openxmlformats.org/officeDocument/2006/relationships/tags" Target="../tags/tag4552.xml"/><Relationship Id="rId62" Type="http://schemas.openxmlformats.org/officeDocument/2006/relationships/tags" Target="../tags/tag4573.xml"/><Relationship Id="rId83" Type="http://schemas.openxmlformats.org/officeDocument/2006/relationships/tags" Target="../tags/tag4594.xml"/><Relationship Id="rId88" Type="http://schemas.openxmlformats.org/officeDocument/2006/relationships/tags" Target="../tags/tag4599.xml"/><Relationship Id="rId111" Type="http://schemas.openxmlformats.org/officeDocument/2006/relationships/tags" Target="../tags/tag4622.xml"/><Relationship Id="rId132" Type="http://schemas.openxmlformats.org/officeDocument/2006/relationships/tags" Target="../tags/tag4643.xml"/><Relationship Id="rId153" Type="http://schemas.openxmlformats.org/officeDocument/2006/relationships/tags" Target="../tags/tag4664.xml"/><Relationship Id="rId174" Type="http://schemas.openxmlformats.org/officeDocument/2006/relationships/tags" Target="../tags/tag4685.xml"/><Relationship Id="rId179" Type="http://schemas.openxmlformats.org/officeDocument/2006/relationships/tags" Target="../tags/tag4690.xml"/><Relationship Id="rId195" Type="http://schemas.openxmlformats.org/officeDocument/2006/relationships/tags" Target="../tags/tag4706.xml"/><Relationship Id="rId209" Type="http://schemas.openxmlformats.org/officeDocument/2006/relationships/tags" Target="../tags/tag4720.xml"/><Relationship Id="rId190" Type="http://schemas.openxmlformats.org/officeDocument/2006/relationships/tags" Target="../tags/tag4701.xml"/><Relationship Id="rId204" Type="http://schemas.openxmlformats.org/officeDocument/2006/relationships/tags" Target="../tags/tag4715.xml"/><Relationship Id="rId220" Type="http://schemas.openxmlformats.org/officeDocument/2006/relationships/tags" Target="../tags/tag4731.xml"/><Relationship Id="rId225" Type="http://schemas.openxmlformats.org/officeDocument/2006/relationships/tags" Target="../tags/tag4736.xml"/><Relationship Id="rId241" Type="http://schemas.openxmlformats.org/officeDocument/2006/relationships/tags" Target="../tags/tag4752.xml"/><Relationship Id="rId15" Type="http://schemas.openxmlformats.org/officeDocument/2006/relationships/tags" Target="../tags/tag4526.xml"/><Relationship Id="rId36" Type="http://schemas.openxmlformats.org/officeDocument/2006/relationships/tags" Target="../tags/tag4547.xml"/><Relationship Id="rId57" Type="http://schemas.openxmlformats.org/officeDocument/2006/relationships/tags" Target="../tags/tag4568.xml"/><Relationship Id="rId106" Type="http://schemas.openxmlformats.org/officeDocument/2006/relationships/tags" Target="../tags/tag4617.xml"/><Relationship Id="rId127" Type="http://schemas.openxmlformats.org/officeDocument/2006/relationships/tags" Target="../tags/tag4638.xml"/><Relationship Id="rId10" Type="http://schemas.openxmlformats.org/officeDocument/2006/relationships/tags" Target="../tags/tag4521.xml"/><Relationship Id="rId31" Type="http://schemas.openxmlformats.org/officeDocument/2006/relationships/tags" Target="../tags/tag4542.xml"/><Relationship Id="rId52" Type="http://schemas.openxmlformats.org/officeDocument/2006/relationships/tags" Target="../tags/tag4563.xml"/><Relationship Id="rId73" Type="http://schemas.openxmlformats.org/officeDocument/2006/relationships/tags" Target="../tags/tag4584.xml"/><Relationship Id="rId78" Type="http://schemas.openxmlformats.org/officeDocument/2006/relationships/tags" Target="../tags/tag4589.xml"/><Relationship Id="rId94" Type="http://schemas.openxmlformats.org/officeDocument/2006/relationships/tags" Target="../tags/tag4605.xml"/><Relationship Id="rId99" Type="http://schemas.openxmlformats.org/officeDocument/2006/relationships/tags" Target="../tags/tag4610.xml"/><Relationship Id="rId101" Type="http://schemas.openxmlformats.org/officeDocument/2006/relationships/tags" Target="../tags/tag4612.xml"/><Relationship Id="rId122" Type="http://schemas.openxmlformats.org/officeDocument/2006/relationships/tags" Target="../tags/tag4633.xml"/><Relationship Id="rId143" Type="http://schemas.openxmlformats.org/officeDocument/2006/relationships/tags" Target="../tags/tag4654.xml"/><Relationship Id="rId148" Type="http://schemas.openxmlformats.org/officeDocument/2006/relationships/tags" Target="../tags/tag4659.xml"/><Relationship Id="rId164" Type="http://schemas.openxmlformats.org/officeDocument/2006/relationships/tags" Target="../tags/tag4675.xml"/><Relationship Id="rId169" Type="http://schemas.openxmlformats.org/officeDocument/2006/relationships/tags" Target="../tags/tag4680.xml"/><Relationship Id="rId185" Type="http://schemas.openxmlformats.org/officeDocument/2006/relationships/tags" Target="../tags/tag4696.xml"/><Relationship Id="rId4" Type="http://schemas.openxmlformats.org/officeDocument/2006/relationships/tags" Target="../tags/tag4515.xml"/><Relationship Id="rId9" Type="http://schemas.openxmlformats.org/officeDocument/2006/relationships/tags" Target="../tags/tag4520.xml"/><Relationship Id="rId180" Type="http://schemas.openxmlformats.org/officeDocument/2006/relationships/tags" Target="../tags/tag4691.xml"/><Relationship Id="rId210" Type="http://schemas.openxmlformats.org/officeDocument/2006/relationships/tags" Target="../tags/tag4721.xml"/><Relationship Id="rId215" Type="http://schemas.openxmlformats.org/officeDocument/2006/relationships/tags" Target="../tags/tag4726.xml"/><Relationship Id="rId236" Type="http://schemas.openxmlformats.org/officeDocument/2006/relationships/tags" Target="../tags/tag4747.xml"/><Relationship Id="rId26" Type="http://schemas.openxmlformats.org/officeDocument/2006/relationships/tags" Target="../tags/tag4537.xml"/><Relationship Id="rId231" Type="http://schemas.openxmlformats.org/officeDocument/2006/relationships/tags" Target="../tags/tag4742.xml"/><Relationship Id="rId47" Type="http://schemas.openxmlformats.org/officeDocument/2006/relationships/tags" Target="../tags/tag4558.xml"/><Relationship Id="rId68" Type="http://schemas.openxmlformats.org/officeDocument/2006/relationships/tags" Target="../tags/tag4579.xml"/><Relationship Id="rId89" Type="http://schemas.openxmlformats.org/officeDocument/2006/relationships/tags" Target="../tags/tag4600.xml"/><Relationship Id="rId112" Type="http://schemas.openxmlformats.org/officeDocument/2006/relationships/tags" Target="../tags/tag4623.xml"/><Relationship Id="rId133" Type="http://schemas.openxmlformats.org/officeDocument/2006/relationships/tags" Target="../tags/tag4644.xml"/><Relationship Id="rId154" Type="http://schemas.openxmlformats.org/officeDocument/2006/relationships/tags" Target="../tags/tag4665.xml"/><Relationship Id="rId175" Type="http://schemas.openxmlformats.org/officeDocument/2006/relationships/tags" Target="../tags/tag4686.xml"/><Relationship Id="rId196" Type="http://schemas.openxmlformats.org/officeDocument/2006/relationships/tags" Target="../tags/tag4707.xml"/><Relationship Id="rId200" Type="http://schemas.openxmlformats.org/officeDocument/2006/relationships/tags" Target="../tags/tag4711.xml"/><Relationship Id="rId16" Type="http://schemas.openxmlformats.org/officeDocument/2006/relationships/tags" Target="../tags/tag4527.xml"/><Relationship Id="rId221" Type="http://schemas.openxmlformats.org/officeDocument/2006/relationships/tags" Target="../tags/tag4732.xml"/><Relationship Id="rId242" Type="http://schemas.openxmlformats.org/officeDocument/2006/relationships/slideLayout" Target="../slideLayouts/slideLayout2.xml"/><Relationship Id="rId37" Type="http://schemas.openxmlformats.org/officeDocument/2006/relationships/tags" Target="../tags/tag4548.xml"/><Relationship Id="rId58" Type="http://schemas.openxmlformats.org/officeDocument/2006/relationships/tags" Target="../tags/tag4569.xml"/><Relationship Id="rId79" Type="http://schemas.openxmlformats.org/officeDocument/2006/relationships/tags" Target="../tags/tag4590.xml"/><Relationship Id="rId102" Type="http://schemas.openxmlformats.org/officeDocument/2006/relationships/tags" Target="../tags/tag4613.xml"/><Relationship Id="rId123" Type="http://schemas.openxmlformats.org/officeDocument/2006/relationships/tags" Target="../tags/tag4634.xml"/><Relationship Id="rId144" Type="http://schemas.openxmlformats.org/officeDocument/2006/relationships/tags" Target="../tags/tag4655.xml"/><Relationship Id="rId90" Type="http://schemas.openxmlformats.org/officeDocument/2006/relationships/tags" Target="../tags/tag4601.xml"/><Relationship Id="rId165" Type="http://schemas.openxmlformats.org/officeDocument/2006/relationships/tags" Target="../tags/tag4676.xml"/><Relationship Id="rId186" Type="http://schemas.openxmlformats.org/officeDocument/2006/relationships/tags" Target="../tags/tag4697.xml"/><Relationship Id="rId211" Type="http://schemas.openxmlformats.org/officeDocument/2006/relationships/tags" Target="../tags/tag4722.xml"/><Relationship Id="rId232" Type="http://schemas.openxmlformats.org/officeDocument/2006/relationships/tags" Target="../tags/tag4743.xml"/><Relationship Id="rId27" Type="http://schemas.openxmlformats.org/officeDocument/2006/relationships/tags" Target="../tags/tag4538.xml"/><Relationship Id="rId48" Type="http://schemas.openxmlformats.org/officeDocument/2006/relationships/tags" Target="../tags/tag4559.xml"/><Relationship Id="rId69" Type="http://schemas.openxmlformats.org/officeDocument/2006/relationships/tags" Target="../tags/tag4580.xml"/><Relationship Id="rId113" Type="http://schemas.openxmlformats.org/officeDocument/2006/relationships/tags" Target="../tags/tag4624.xml"/><Relationship Id="rId134" Type="http://schemas.openxmlformats.org/officeDocument/2006/relationships/tags" Target="../tags/tag4645.xml"/><Relationship Id="rId80" Type="http://schemas.openxmlformats.org/officeDocument/2006/relationships/tags" Target="../tags/tag4591.xml"/><Relationship Id="rId155" Type="http://schemas.openxmlformats.org/officeDocument/2006/relationships/tags" Target="../tags/tag4666.xml"/><Relationship Id="rId176" Type="http://schemas.openxmlformats.org/officeDocument/2006/relationships/tags" Target="../tags/tag4687.xml"/><Relationship Id="rId197" Type="http://schemas.openxmlformats.org/officeDocument/2006/relationships/tags" Target="../tags/tag4708.xml"/></Relationships>
</file>

<file path=ppt/slides/_rels/slide62.xml.rels><?xml version="1.0" encoding="UTF-8" standalone="yes"?>
<Relationships xmlns="http://schemas.openxmlformats.org/package/2006/relationships"><Relationship Id="rId26" Type="http://schemas.openxmlformats.org/officeDocument/2006/relationships/tags" Target="../tags/tag4777.xml"/><Relationship Id="rId117" Type="http://schemas.openxmlformats.org/officeDocument/2006/relationships/tags" Target="../tags/tag4868.xml"/><Relationship Id="rId21" Type="http://schemas.openxmlformats.org/officeDocument/2006/relationships/tags" Target="../tags/tag4772.xml"/><Relationship Id="rId42" Type="http://schemas.openxmlformats.org/officeDocument/2006/relationships/tags" Target="../tags/tag4793.xml"/><Relationship Id="rId47" Type="http://schemas.openxmlformats.org/officeDocument/2006/relationships/tags" Target="../tags/tag4798.xml"/><Relationship Id="rId63" Type="http://schemas.openxmlformats.org/officeDocument/2006/relationships/tags" Target="../tags/tag4814.xml"/><Relationship Id="rId68" Type="http://schemas.openxmlformats.org/officeDocument/2006/relationships/tags" Target="../tags/tag4819.xml"/><Relationship Id="rId84" Type="http://schemas.openxmlformats.org/officeDocument/2006/relationships/tags" Target="../tags/tag4835.xml"/><Relationship Id="rId89" Type="http://schemas.openxmlformats.org/officeDocument/2006/relationships/tags" Target="../tags/tag4840.xml"/><Relationship Id="rId112" Type="http://schemas.openxmlformats.org/officeDocument/2006/relationships/tags" Target="../tags/tag4863.xml"/><Relationship Id="rId133" Type="http://schemas.openxmlformats.org/officeDocument/2006/relationships/tags" Target="../tags/tag4884.xml"/><Relationship Id="rId138" Type="http://schemas.openxmlformats.org/officeDocument/2006/relationships/tags" Target="../tags/tag4889.xml"/><Relationship Id="rId154" Type="http://schemas.openxmlformats.org/officeDocument/2006/relationships/tags" Target="../tags/tag4905.xml"/><Relationship Id="rId159" Type="http://schemas.openxmlformats.org/officeDocument/2006/relationships/tags" Target="../tags/tag4910.xml"/><Relationship Id="rId175" Type="http://schemas.openxmlformats.org/officeDocument/2006/relationships/tags" Target="../tags/tag4926.xml"/><Relationship Id="rId170" Type="http://schemas.openxmlformats.org/officeDocument/2006/relationships/tags" Target="../tags/tag4921.xml"/><Relationship Id="rId16" Type="http://schemas.openxmlformats.org/officeDocument/2006/relationships/tags" Target="../tags/tag4767.xml"/><Relationship Id="rId107" Type="http://schemas.openxmlformats.org/officeDocument/2006/relationships/tags" Target="../tags/tag4858.xml"/><Relationship Id="rId11" Type="http://schemas.openxmlformats.org/officeDocument/2006/relationships/tags" Target="../tags/tag4762.xml"/><Relationship Id="rId32" Type="http://schemas.openxmlformats.org/officeDocument/2006/relationships/tags" Target="../tags/tag4783.xml"/><Relationship Id="rId37" Type="http://schemas.openxmlformats.org/officeDocument/2006/relationships/tags" Target="../tags/tag4788.xml"/><Relationship Id="rId53" Type="http://schemas.openxmlformats.org/officeDocument/2006/relationships/tags" Target="../tags/tag4804.xml"/><Relationship Id="rId58" Type="http://schemas.openxmlformats.org/officeDocument/2006/relationships/tags" Target="../tags/tag4809.xml"/><Relationship Id="rId74" Type="http://schemas.openxmlformats.org/officeDocument/2006/relationships/tags" Target="../tags/tag4825.xml"/><Relationship Id="rId79" Type="http://schemas.openxmlformats.org/officeDocument/2006/relationships/tags" Target="../tags/tag4830.xml"/><Relationship Id="rId102" Type="http://schemas.openxmlformats.org/officeDocument/2006/relationships/tags" Target="../tags/tag4853.xml"/><Relationship Id="rId123" Type="http://schemas.openxmlformats.org/officeDocument/2006/relationships/tags" Target="../tags/tag4874.xml"/><Relationship Id="rId128" Type="http://schemas.openxmlformats.org/officeDocument/2006/relationships/tags" Target="../tags/tag4879.xml"/><Relationship Id="rId144" Type="http://schemas.openxmlformats.org/officeDocument/2006/relationships/tags" Target="../tags/tag4895.xml"/><Relationship Id="rId149" Type="http://schemas.openxmlformats.org/officeDocument/2006/relationships/tags" Target="../tags/tag4900.xml"/><Relationship Id="rId5" Type="http://schemas.openxmlformats.org/officeDocument/2006/relationships/tags" Target="../tags/tag4756.xml"/><Relationship Id="rId90" Type="http://schemas.openxmlformats.org/officeDocument/2006/relationships/tags" Target="../tags/tag4841.xml"/><Relationship Id="rId95" Type="http://schemas.openxmlformats.org/officeDocument/2006/relationships/tags" Target="../tags/tag4846.xml"/><Relationship Id="rId160" Type="http://schemas.openxmlformats.org/officeDocument/2006/relationships/tags" Target="../tags/tag4911.xml"/><Relationship Id="rId165" Type="http://schemas.openxmlformats.org/officeDocument/2006/relationships/tags" Target="../tags/tag4916.xml"/><Relationship Id="rId181" Type="http://schemas.openxmlformats.org/officeDocument/2006/relationships/tags" Target="../tags/tag4932.xml"/><Relationship Id="rId186" Type="http://schemas.openxmlformats.org/officeDocument/2006/relationships/slideLayout" Target="../slideLayouts/slideLayout2.xml"/><Relationship Id="rId22" Type="http://schemas.openxmlformats.org/officeDocument/2006/relationships/tags" Target="../tags/tag4773.xml"/><Relationship Id="rId27" Type="http://schemas.openxmlformats.org/officeDocument/2006/relationships/tags" Target="../tags/tag4778.xml"/><Relationship Id="rId43" Type="http://schemas.openxmlformats.org/officeDocument/2006/relationships/tags" Target="../tags/tag4794.xml"/><Relationship Id="rId48" Type="http://schemas.openxmlformats.org/officeDocument/2006/relationships/tags" Target="../tags/tag4799.xml"/><Relationship Id="rId64" Type="http://schemas.openxmlformats.org/officeDocument/2006/relationships/tags" Target="../tags/tag4815.xml"/><Relationship Id="rId69" Type="http://schemas.openxmlformats.org/officeDocument/2006/relationships/tags" Target="../tags/tag4820.xml"/><Relationship Id="rId113" Type="http://schemas.openxmlformats.org/officeDocument/2006/relationships/tags" Target="../tags/tag4864.xml"/><Relationship Id="rId118" Type="http://schemas.openxmlformats.org/officeDocument/2006/relationships/tags" Target="../tags/tag4869.xml"/><Relationship Id="rId134" Type="http://schemas.openxmlformats.org/officeDocument/2006/relationships/tags" Target="../tags/tag4885.xml"/><Relationship Id="rId139" Type="http://schemas.openxmlformats.org/officeDocument/2006/relationships/tags" Target="../tags/tag4890.xml"/><Relationship Id="rId80" Type="http://schemas.openxmlformats.org/officeDocument/2006/relationships/tags" Target="../tags/tag4831.xml"/><Relationship Id="rId85" Type="http://schemas.openxmlformats.org/officeDocument/2006/relationships/tags" Target="../tags/tag4836.xml"/><Relationship Id="rId150" Type="http://schemas.openxmlformats.org/officeDocument/2006/relationships/tags" Target="../tags/tag4901.xml"/><Relationship Id="rId155" Type="http://schemas.openxmlformats.org/officeDocument/2006/relationships/tags" Target="../tags/tag4906.xml"/><Relationship Id="rId171" Type="http://schemas.openxmlformats.org/officeDocument/2006/relationships/tags" Target="../tags/tag4922.xml"/><Relationship Id="rId176" Type="http://schemas.openxmlformats.org/officeDocument/2006/relationships/tags" Target="../tags/tag4927.xml"/><Relationship Id="rId12" Type="http://schemas.openxmlformats.org/officeDocument/2006/relationships/tags" Target="../tags/tag4763.xml"/><Relationship Id="rId17" Type="http://schemas.openxmlformats.org/officeDocument/2006/relationships/tags" Target="../tags/tag4768.xml"/><Relationship Id="rId33" Type="http://schemas.openxmlformats.org/officeDocument/2006/relationships/tags" Target="../tags/tag4784.xml"/><Relationship Id="rId38" Type="http://schemas.openxmlformats.org/officeDocument/2006/relationships/tags" Target="../tags/tag4789.xml"/><Relationship Id="rId59" Type="http://schemas.openxmlformats.org/officeDocument/2006/relationships/tags" Target="../tags/tag4810.xml"/><Relationship Id="rId103" Type="http://schemas.openxmlformats.org/officeDocument/2006/relationships/tags" Target="../tags/tag4854.xml"/><Relationship Id="rId108" Type="http://schemas.openxmlformats.org/officeDocument/2006/relationships/tags" Target="../tags/tag4859.xml"/><Relationship Id="rId124" Type="http://schemas.openxmlformats.org/officeDocument/2006/relationships/tags" Target="../tags/tag4875.xml"/><Relationship Id="rId129" Type="http://schemas.openxmlformats.org/officeDocument/2006/relationships/tags" Target="../tags/tag4880.xml"/><Relationship Id="rId54" Type="http://schemas.openxmlformats.org/officeDocument/2006/relationships/tags" Target="../tags/tag4805.xml"/><Relationship Id="rId70" Type="http://schemas.openxmlformats.org/officeDocument/2006/relationships/tags" Target="../tags/tag4821.xml"/><Relationship Id="rId75" Type="http://schemas.openxmlformats.org/officeDocument/2006/relationships/tags" Target="../tags/tag4826.xml"/><Relationship Id="rId91" Type="http://schemas.openxmlformats.org/officeDocument/2006/relationships/tags" Target="../tags/tag4842.xml"/><Relationship Id="rId96" Type="http://schemas.openxmlformats.org/officeDocument/2006/relationships/tags" Target="../tags/tag4847.xml"/><Relationship Id="rId140" Type="http://schemas.openxmlformats.org/officeDocument/2006/relationships/tags" Target="../tags/tag4891.xml"/><Relationship Id="rId145" Type="http://schemas.openxmlformats.org/officeDocument/2006/relationships/tags" Target="../tags/tag4896.xml"/><Relationship Id="rId161" Type="http://schemas.openxmlformats.org/officeDocument/2006/relationships/tags" Target="../tags/tag4912.xml"/><Relationship Id="rId166" Type="http://schemas.openxmlformats.org/officeDocument/2006/relationships/tags" Target="../tags/tag4917.xml"/><Relationship Id="rId182" Type="http://schemas.openxmlformats.org/officeDocument/2006/relationships/tags" Target="../tags/tag4933.xml"/><Relationship Id="rId187" Type="http://schemas.openxmlformats.org/officeDocument/2006/relationships/notesSlide" Target="../notesSlides/notesSlide10.xml"/><Relationship Id="rId1" Type="http://schemas.openxmlformats.org/officeDocument/2006/relationships/themeOverride" Target="../theme/themeOverride42.xml"/><Relationship Id="rId6" Type="http://schemas.openxmlformats.org/officeDocument/2006/relationships/tags" Target="../tags/tag4757.xml"/><Relationship Id="rId23" Type="http://schemas.openxmlformats.org/officeDocument/2006/relationships/tags" Target="../tags/tag4774.xml"/><Relationship Id="rId28" Type="http://schemas.openxmlformats.org/officeDocument/2006/relationships/tags" Target="../tags/tag4779.xml"/><Relationship Id="rId49" Type="http://schemas.openxmlformats.org/officeDocument/2006/relationships/tags" Target="../tags/tag4800.xml"/><Relationship Id="rId114" Type="http://schemas.openxmlformats.org/officeDocument/2006/relationships/tags" Target="../tags/tag4865.xml"/><Relationship Id="rId119" Type="http://schemas.openxmlformats.org/officeDocument/2006/relationships/tags" Target="../tags/tag4870.xml"/><Relationship Id="rId44" Type="http://schemas.openxmlformats.org/officeDocument/2006/relationships/tags" Target="../tags/tag4795.xml"/><Relationship Id="rId60" Type="http://schemas.openxmlformats.org/officeDocument/2006/relationships/tags" Target="../tags/tag4811.xml"/><Relationship Id="rId65" Type="http://schemas.openxmlformats.org/officeDocument/2006/relationships/tags" Target="../tags/tag4816.xml"/><Relationship Id="rId81" Type="http://schemas.openxmlformats.org/officeDocument/2006/relationships/tags" Target="../tags/tag4832.xml"/><Relationship Id="rId86" Type="http://schemas.openxmlformats.org/officeDocument/2006/relationships/tags" Target="../tags/tag4837.xml"/><Relationship Id="rId130" Type="http://schemas.openxmlformats.org/officeDocument/2006/relationships/tags" Target="../tags/tag4881.xml"/><Relationship Id="rId135" Type="http://schemas.openxmlformats.org/officeDocument/2006/relationships/tags" Target="../tags/tag4886.xml"/><Relationship Id="rId151" Type="http://schemas.openxmlformats.org/officeDocument/2006/relationships/tags" Target="../tags/tag4902.xml"/><Relationship Id="rId156" Type="http://schemas.openxmlformats.org/officeDocument/2006/relationships/tags" Target="../tags/tag4907.xml"/><Relationship Id="rId177" Type="http://schemas.openxmlformats.org/officeDocument/2006/relationships/tags" Target="../tags/tag4928.xml"/><Relationship Id="rId172" Type="http://schemas.openxmlformats.org/officeDocument/2006/relationships/tags" Target="../tags/tag4923.xml"/><Relationship Id="rId13" Type="http://schemas.openxmlformats.org/officeDocument/2006/relationships/tags" Target="../tags/tag4764.xml"/><Relationship Id="rId18" Type="http://schemas.openxmlformats.org/officeDocument/2006/relationships/tags" Target="../tags/tag4769.xml"/><Relationship Id="rId39" Type="http://schemas.openxmlformats.org/officeDocument/2006/relationships/tags" Target="../tags/tag4790.xml"/><Relationship Id="rId109" Type="http://schemas.openxmlformats.org/officeDocument/2006/relationships/tags" Target="../tags/tag4860.xml"/><Relationship Id="rId34" Type="http://schemas.openxmlformats.org/officeDocument/2006/relationships/tags" Target="../tags/tag4785.xml"/><Relationship Id="rId50" Type="http://schemas.openxmlformats.org/officeDocument/2006/relationships/tags" Target="../tags/tag4801.xml"/><Relationship Id="rId55" Type="http://schemas.openxmlformats.org/officeDocument/2006/relationships/tags" Target="../tags/tag4806.xml"/><Relationship Id="rId76" Type="http://schemas.openxmlformats.org/officeDocument/2006/relationships/tags" Target="../tags/tag4827.xml"/><Relationship Id="rId97" Type="http://schemas.openxmlformats.org/officeDocument/2006/relationships/tags" Target="../tags/tag4848.xml"/><Relationship Id="rId104" Type="http://schemas.openxmlformats.org/officeDocument/2006/relationships/tags" Target="../tags/tag4855.xml"/><Relationship Id="rId120" Type="http://schemas.openxmlformats.org/officeDocument/2006/relationships/tags" Target="../tags/tag4871.xml"/><Relationship Id="rId125" Type="http://schemas.openxmlformats.org/officeDocument/2006/relationships/tags" Target="../tags/tag4876.xml"/><Relationship Id="rId141" Type="http://schemas.openxmlformats.org/officeDocument/2006/relationships/tags" Target="../tags/tag4892.xml"/><Relationship Id="rId146" Type="http://schemas.openxmlformats.org/officeDocument/2006/relationships/tags" Target="../tags/tag4897.xml"/><Relationship Id="rId167" Type="http://schemas.openxmlformats.org/officeDocument/2006/relationships/tags" Target="../tags/tag4918.xml"/><Relationship Id="rId188" Type="http://schemas.openxmlformats.org/officeDocument/2006/relationships/image" Target="../media/image4.png"/><Relationship Id="rId7" Type="http://schemas.openxmlformats.org/officeDocument/2006/relationships/tags" Target="../tags/tag4758.xml"/><Relationship Id="rId71" Type="http://schemas.openxmlformats.org/officeDocument/2006/relationships/tags" Target="../tags/tag4822.xml"/><Relationship Id="rId92" Type="http://schemas.openxmlformats.org/officeDocument/2006/relationships/tags" Target="../tags/tag4843.xml"/><Relationship Id="rId162" Type="http://schemas.openxmlformats.org/officeDocument/2006/relationships/tags" Target="../tags/tag4913.xml"/><Relationship Id="rId183" Type="http://schemas.openxmlformats.org/officeDocument/2006/relationships/tags" Target="../tags/tag4934.xml"/><Relationship Id="rId2" Type="http://schemas.openxmlformats.org/officeDocument/2006/relationships/tags" Target="../tags/tag4753.xml"/><Relationship Id="rId29" Type="http://schemas.openxmlformats.org/officeDocument/2006/relationships/tags" Target="../tags/tag4780.xml"/><Relationship Id="rId24" Type="http://schemas.openxmlformats.org/officeDocument/2006/relationships/tags" Target="../tags/tag4775.xml"/><Relationship Id="rId40" Type="http://schemas.openxmlformats.org/officeDocument/2006/relationships/tags" Target="../tags/tag4791.xml"/><Relationship Id="rId45" Type="http://schemas.openxmlformats.org/officeDocument/2006/relationships/tags" Target="../tags/tag4796.xml"/><Relationship Id="rId66" Type="http://schemas.openxmlformats.org/officeDocument/2006/relationships/tags" Target="../tags/tag4817.xml"/><Relationship Id="rId87" Type="http://schemas.openxmlformats.org/officeDocument/2006/relationships/tags" Target="../tags/tag4838.xml"/><Relationship Id="rId110" Type="http://schemas.openxmlformats.org/officeDocument/2006/relationships/tags" Target="../tags/tag4861.xml"/><Relationship Id="rId115" Type="http://schemas.openxmlformats.org/officeDocument/2006/relationships/tags" Target="../tags/tag4866.xml"/><Relationship Id="rId131" Type="http://schemas.openxmlformats.org/officeDocument/2006/relationships/tags" Target="../tags/tag4882.xml"/><Relationship Id="rId136" Type="http://schemas.openxmlformats.org/officeDocument/2006/relationships/tags" Target="../tags/tag4887.xml"/><Relationship Id="rId157" Type="http://schemas.openxmlformats.org/officeDocument/2006/relationships/tags" Target="../tags/tag4908.xml"/><Relationship Id="rId178" Type="http://schemas.openxmlformats.org/officeDocument/2006/relationships/tags" Target="../tags/tag4929.xml"/><Relationship Id="rId61" Type="http://schemas.openxmlformats.org/officeDocument/2006/relationships/tags" Target="../tags/tag4812.xml"/><Relationship Id="rId82" Type="http://schemas.openxmlformats.org/officeDocument/2006/relationships/tags" Target="../tags/tag4833.xml"/><Relationship Id="rId152" Type="http://schemas.openxmlformats.org/officeDocument/2006/relationships/tags" Target="../tags/tag4903.xml"/><Relationship Id="rId173" Type="http://schemas.openxmlformats.org/officeDocument/2006/relationships/tags" Target="../tags/tag4924.xml"/><Relationship Id="rId19" Type="http://schemas.openxmlformats.org/officeDocument/2006/relationships/tags" Target="../tags/tag4770.xml"/><Relationship Id="rId14" Type="http://schemas.openxmlformats.org/officeDocument/2006/relationships/tags" Target="../tags/tag4765.xml"/><Relationship Id="rId30" Type="http://schemas.openxmlformats.org/officeDocument/2006/relationships/tags" Target="../tags/tag4781.xml"/><Relationship Id="rId35" Type="http://schemas.openxmlformats.org/officeDocument/2006/relationships/tags" Target="../tags/tag4786.xml"/><Relationship Id="rId56" Type="http://schemas.openxmlformats.org/officeDocument/2006/relationships/tags" Target="../tags/tag4807.xml"/><Relationship Id="rId77" Type="http://schemas.openxmlformats.org/officeDocument/2006/relationships/tags" Target="../tags/tag4828.xml"/><Relationship Id="rId100" Type="http://schemas.openxmlformats.org/officeDocument/2006/relationships/tags" Target="../tags/tag4851.xml"/><Relationship Id="rId105" Type="http://schemas.openxmlformats.org/officeDocument/2006/relationships/tags" Target="../tags/tag4856.xml"/><Relationship Id="rId126" Type="http://schemas.openxmlformats.org/officeDocument/2006/relationships/tags" Target="../tags/tag4877.xml"/><Relationship Id="rId147" Type="http://schemas.openxmlformats.org/officeDocument/2006/relationships/tags" Target="../tags/tag4898.xml"/><Relationship Id="rId168" Type="http://schemas.openxmlformats.org/officeDocument/2006/relationships/tags" Target="../tags/tag4919.xml"/><Relationship Id="rId8" Type="http://schemas.openxmlformats.org/officeDocument/2006/relationships/tags" Target="../tags/tag4759.xml"/><Relationship Id="rId51" Type="http://schemas.openxmlformats.org/officeDocument/2006/relationships/tags" Target="../tags/tag4802.xml"/><Relationship Id="rId72" Type="http://schemas.openxmlformats.org/officeDocument/2006/relationships/tags" Target="../tags/tag4823.xml"/><Relationship Id="rId93" Type="http://schemas.openxmlformats.org/officeDocument/2006/relationships/tags" Target="../tags/tag4844.xml"/><Relationship Id="rId98" Type="http://schemas.openxmlformats.org/officeDocument/2006/relationships/tags" Target="../tags/tag4849.xml"/><Relationship Id="rId121" Type="http://schemas.openxmlformats.org/officeDocument/2006/relationships/tags" Target="../tags/tag4872.xml"/><Relationship Id="rId142" Type="http://schemas.openxmlformats.org/officeDocument/2006/relationships/tags" Target="../tags/tag4893.xml"/><Relationship Id="rId163" Type="http://schemas.openxmlformats.org/officeDocument/2006/relationships/tags" Target="../tags/tag4914.xml"/><Relationship Id="rId184" Type="http://schemas.openxmlformats.org/officeDocument/2006/relationships/tags" Target="../tags/tag4935.xml"/><Relationship Id="rId3" Type="http://schemas.openxmlformats.org/officeDocument/2006/relationships/tags" Target="../tags/tag4754.xml"/><Relationship Id="rId25" Type="http://schemas.openxmlformats.org/officeDocument/2006/relationships/tags" Target="../tags/tag4776.xml"/><Relationship Id="rId46" Type="http://schemas.openxmlformats.org/officeDocument/2006/relationships/tags" Target="../tags/tag4797.xml"/><Relationship Id="rId67" Type="http://schemas.openxmlformats.org/officeDocument/2006/relationships/tags" Target="../tags/tag4818.xml"/><Relationship Id="rId116" Type="http://schemas.openxmlformats.org/officeDocument/2006/relationships/tags" Target="../tags/tag4867.xml"/><Relationship Id="rId137" Type="http://schemas.openxmlformats.org/officeDocument/2006/relationships/tags" Target="../tags/tag4888.xml"/><Relationship Id="rId158" Type="http://schemas.openxmlformats.org/officeDocument/2006/relationships/tags" Target="../tags/tag4909.xml"/><Relationship Id="rId20" Type="http://schemas.openxmlformats.org/officeDocument/2006/relationships/tags" Target="../tags/tag4771.xml"/><Relationship Id="rId41" Type="http://schemas.openxmlformats.org/officeDocument/2006/relationships/tags" Target="../tags/tag4792.xml"/><Relationship Id="rId62" Type="http://schemas.openxmlformats.org/officeDocument/2006/relationships/tags" Target="../tags/tag4813.xml"/><Relationship Id="rId83" Type="http://schemas.openxmlformats.org/officeDocument/2006/relationships/tags" Target="../tags/tag4834.xml"/><Relationship Id="rId88" Type="http://schemas.openxmlformats.org/officeDocument/2006/relationships/tags" Target="../tags/tag4839.xml"/><Relationship Id="rId111" Type="http://schemas.openxmlformats.org/officeDocument/2006/relationships/tags" Target="../tags/tag4862.xml"/><Relationship Id="rId132" Type="http://schemas.openxmlformats.org/officeDocument/2006/relationships/tags" Target="../tags/tag4883.xml"/><Relationship Id="rId153" Type="http://schemas.openxmlformats.org/officeDocument/2006/relationships/tags" Target="../tags/tag4904.xml"/><Relationship Id="rId174" Type="http://schemas.openxmlformats.org/officeDocument/2006/relationships/tags" Target="../tags/tag4925.xml"/><Relationship Id="rId179" Type="http://schemas.openxmlformats.org/officeDocument/2006/relationships/tags" Target="../tags/tag4930.xml"/><Relationship Id="rId15" Type="http://schemas.openxmlformats.org/officeDocument/2006/relationships/tags" Target="../tags/tag4766.xml"/><Relationship Id="rId36" Type="http://schemas.openxmlformats.org/officeDocument/2006/relationships/tags" Target="../tags/tag4787.xml"/><Relationship Id="rId57" Type="http://schemas.openxmlformats.org/officeDocument/2006/relationships/tags" Target="../tags/tag4808.xml"/><Relationship Id="rId106" Type="http://schemas.openxmlformats.org/officeDocument/2006/relationships/tags" Target="../tags/tag4857.xml"/><Relationship Id="rId127" Type="http://schemas.openxmlformats.org/officeDocument/2006/relationships/tags" Target="../tags/tag4878.xml"/><Relationship Id="rId10" Type="http://schemas.openxmlformats.org/officeDocument/2006/relationships/tags" Target="../tags/tag4761.xml"/><Relationship Id="rId31" Type="http://schemas.openxmlformats.org/officeDocument/2006/relationships/tags" Target="../tags/tag4782.xml"/><Relationship Id="rId52" Type="http://schemas.openxmlformats.org/officeDocument/2006/relationships/tags" Target="../tags/tag4803.xml"/><Relationship Id="rId73" Type="http://schemas.openxmlformats.org/officeDocument/2006/relationships/tags" Target="../tags/tag4824.xml"/><Relationship Id="rId78" Type="http://schemas.openxmlformats.org/officeDocument/2006/relationships/tags" Target="../tags/tag4829.xml"/><Relationship Id="rId94" Type="http://schemas.openxmlformats.org/officeDocument/2006/relationships/tags" Target="../tags/tag4845.xml"/><Relationship Id="rId99" Type="http://schemas.openxmlformats.org/officeDocument/2006/relationships/tags" Target="../tags/tag4850.xml"/><Relationship Id="rId101" Type="http://schemas.openxmlformats.org/officeDocument/2006/relationships/tags" Target="../tags/tag4852.xml"/><Relationship Id="rId122" Type="http://schemas.openxmlformats.org/officeDocument/2006/relationships/tags" Target="../tags/tag4873.xml"/><Relationship Id="rId143" Type="http://schemas.openxmlformats.org/officeDocument/2006/relationships/tags" Target="../tags/tag4894.xml"/><Relationship Id="rId148" Type="http://schemas.openxmlformats.org/officeDocument/2006/relationships/tags" Target="../tags/tag4899.xml"/><Relationship Id="rId164" Type="http://schemas.openxmlformats.org/officeDocument/2006/relationships/tags" Target="../tags/tag4915.xml"/><Relationship Id="rId169" Type="http://schemas.openxmlformats.org/officeDocument/2006/relationships/tags" Target="../tags/tag4920.xml"/><Relationship Id="rId185" Type="http://schemas.openxmlformats.org/officeDocument/2006/relationships/tags" Target="../tags/tag4936.xml"/><Relationship Id="rId4" Type="http://schemas.openxmlformats.org/officeDocument/2006/relationships/tags" Target="../tags/tag4755.xml"/><Relationship Id="rId9" Type="http://schemas.openxmlformats.org/officeDocument/2006/relationships/tags" Target="../tags/tag4760.xml"/><Relationship Id="rId180" Type="http://schemas.openxmlformats.org/officeDocument/2006/relationships/tags" Target="../tags/tag4931.xml"/></Relationships>
</file>

<file path=ppt/slides/_rels/slide63.xml.rels><?xml version="1.0" encoding="UTF-8" standalone="yes"?>
<Relationships xmlns="http://schemas.openxmlformats.org/package/2006/relationships"><Relationship Id="rId117" Type="http://schemas.openxmlformats.org/officeDocument/2006/relationships/tags" Target="../tags/tag5052.xml"/><Relationship Id="rId21" Type="http://schemas.openxmlformats.org/officeDocument/2006/relationships/tags" Target="../tags/tag4956.xml"/><Relationship Id="rId42" Type="http://schemas.openxmlformats.org/officeDocument/2006/relationships/tags" Target="../tags/tag4977.xml"/><Relationship Id="rId63" Type="http://schemas.openxmlformats.org/officeDocument/2006/relationships/tags" Target="../tags/tag4998.xml"/><Relationship Id="rId84" Type="http://schemas.openxmlformats.org/officeDocument/2006/relationships/tags" Target="../tags/tag5019.xml"/><Relationship Id="rId138" Type="http://schemas.openxmlformats.org/officeDocument/2006/relationships/tags" Target="../tags/tag5073.xml"/><Relationship Id="rId159" Type="http://schemas.openxmlformats.org/officeDocument/2006/relationships/tags" Target="../tags/tag5094.xml"/><Relationship Id="rId170" Type="http://schemas.openxmlformats.org/officeDocument/2006/relationships/tags" Target="../tags/tag5105.xml"/><Relationship Id="rId191" Type="http://schemas.openxmlformats.org/officeDocument/2006/relationships/tags" Target="../tags/tag5126.xml"/><Relationship Id="rId205" Type="http://schemas.openxmlformats.org/officeDocument/2006/relationships/tags" Target="../tags/tag5140.xml"/><Relationship Id="rId226" Type="http://schemas.openxmlformats.org/officeDocument/2006/relationships/tags" Target="../tags/tag5161.xml"/><Relationship Id="rId247" Type="http://schemas.openxmlformats.org/officeDocument/2006/relationships/tags" Target="../tags/tag5182.xml"/><Relationship Id="rId107" Type="http://schemas.openxmlformats.org/officeDocument/2006/relationships/tags" Target="../tags/tag5042.xml"/><Relationship Id="rId11" Type="http://schemas.openxmlformats.org/officeDocument/2006/relationships/tags" Target="../tags/tag4946.xml"/><Relationship Id="rId32" Type="http://schemas.openxmlformats.org/officeDocument/2006/relationships/tags" Target="../tags/tag4967.xml"/><Relationship Id="rId53" Type="http://schemas.openxmlformats.org/officeDocument/2006/relationships/tags" Target="../tags/tag4988.xml"/><Relationship Id="rId74" Type="http://schemas.openxmlformats.org/officeDocument/2006/relationships/tags" Target="../tags/tag5009.xml"/><Relationship Id="rId128" Type="http://schemas.openxmlformats.org/officeDocument/2006/relationships/tags" Target="../tags/tag5063.xml"/><Relationship Id="rId149" Type="http://schemas.openxmlformats.org/officeDocument/2006/relationships/tags" Target="../tags/tag5084.xml"/><Relationship Id="rId5" Type="http://schemas.openxmlformats.org/officeDocument/2006/relationships/tags" Target="../tags/tag4940.xml"/><Relationship Id="rId95" Type="http://schemas.openxmlformats.org/officeDocument/2006/relationships/tags" Target="../tags/tag5030.xml"/><Relationship Id="rId160" Type="http://schemas.openxmlformats.org/officeDocument/2006/relationships/tags" Target="../tags/tag5095.xml"/><Relationship Id="rId181" Type="http://schemas.openxmlformats.org/officeDocument/2006/relationships/tags" Target="../tags/tag5116.xml"/><Relationship Id="rId216" Type="http://schemas.openxmlformats.org/officeDocument/2006/relationships/tags" Target="../tags/tag5151.xml"/><Relationship Id="rId237" Type="http://schemas.openxmlformats.org/officeDocument/2006/relationships/tags" Target="../tags/tag5172.xml"/><Relationship Id="rId258" Type="http://schemas.openxmlformats.org/officeDocument/2006/relationships/tags" Target="../tags/tag5193.xml"/><Relationship Id="rId22" Type="http://schemas.openxmlformats.org/officeDocument/2006/relationships/tags" Target="../tags/tag4957.xml"/><Relationship Id="rId43" Type="http://schemas.openxmlformats.org/officeDocument/2006/relationships/tags" Target="../tags/tag4978.xml"/><Relationship Id="rId64" Type="http://schemas.openxmlformats.org/officeDocument/2006/relationships/tags" Target="../tags/tag4999.xml"/><Relationship Id="rId118" Type="http://schemas.openxmlformats.org/officeDocument/2006/relationships/tags" Target="../tags/tag5053.xml"/><Relationship Id="rId139" Type="http://schemas.openxmlformats.org/officeDocument/2006/relationships/tags" Target="../tags/tag5074.xml"/><Relationship Id="rId85" Type="http://schemas.openxmlformats.org/officeDocument/2006/relationships/tags" Target="../tags/tag5020.xml"/><Relationship Id="rId150" Type="http://schemas.openxmlformats.org/officeDocument/2006/relationships/tags" Target="../tags/tag5085.xml"/><Relationship Id="rId171" Type="http://schemas.openxmlformats.org/officeDocument/2006/relationships/tags" Target="../tags/tag5106.xml"/><Relationship Id="rId192" Type="http://schemas.openxmlformats.org/officeDocument/2006/relationships/tags" Target="../tags/tag5127.xml"/><Relationship Id="rId206" Type="http://schemas.openxmlformats.org/officeDocument/2006/relationships/tags" Target="../tags/tag5141.xml"/><Relationship Id="rId227" Type="http://schemas.openxmlformats.org/officeDocument/2006/relationships/tags" Target="../tags/tag5162.xml"/><Relationship Id="rId248" Type="http://schemas.openxmlformats.org/officeDocument/2006/relationships/tags" Target="../tags/tag5183.xml"/><Relationship Id="rId12" Type="http://schemas.openxmlformats.org/officeDocument/2006/relationships/tags" Target="../tags/tag4947.xml"/><Relationship Id="rId33" Type="http://schemas.openxmlformats.org/officeDocument/2006/relationships/tags" Target="../tags/tag4968.xml"/><Relationship Id="rId108" Type="http://schemas.openxmlformats.org/officeDocument/2006/relationships/tags" Target="../tags/tag5043.xml"/><Relationship Id="rId129" Type="http://schemas.openxmlformats.org/officeDocument/2006/relationships/tags" Target="../tags/tag5064.xml"/><Relationship Id="rId54" Type="http://schemas.openxmlformats.org/officeDocument/2006/relationships/tags" Target="../tags/tag4989.xml"/><Relationship Id="rId75" Type="http://schemas.openxmlformats.org/officeDocument/2006/relationships/tags" Target="../tags/tag5010.xml"/><Relationship Id="rId96" Type="http://schemas.openxmlformats.org/officeDocument/2006/relationships/tags" Target="../tags/tag5031.xml"/><Relationship Id="rId140" Type="http://schemas.openxmlformats.org/officeDocument/2006/relationships/tags" Target="../tags/tag5075.xml"/><Relationship Id="rId161" Type="http://schemas.openxmlformats.org/officeDocument/2006/relationships/tags" Target="../tags/tag5096.xml"/><Relationship Id="rId182" Type="http://schemas.openxmlformats.org/officeDocument/2006/relationships/tags" Target="../tags/tag5117.xml"/><Relationship Id="rId217" Type="http://schemas.openxmlformats.org/officeDocument/2006/relationships/tags" Target="../tags/tag5152.xml"/><Relationship Id="rId1" Type="http://schemas.openxmlformats.org/officeDocument/2006/relationships/themeOverride" Target="../theme/themeOverride43.xml"/><Relationship Id="rId6" Type="http://schemas.openxmlformats.org/officeDocument/2006/relationships/tags" Target="../tags/tag4941.xml"/><Relationship Id="rId212" Type="http://schemas.openxmlformats.org/officeDocument/2006/relationships/tags" Target="../tags/tag5147.xml"/><Relationship Id="rId233" Type="http://schemas.openxmlformats.org/officeDocument/2006/relationships/tags" Target="../tags/tag5168.xml"/><Relationship Id="rId238" Type="http://schemas.openxmlformats.org/officeDocument/2006/relationships/tags" Target="../tags/tag5173.xml"/><Relationship Id="rId254" Type="http://schemas.openxmlformats.org/officeDocument/2006/relationships/tags" Target="../tags/tag5189.xml"/><Relationship Id="rId259" Type="http://schemas.openxmlformats.org/officeDocument/2006/relationships/tags" Target="../tags/tag5194.xml"/><Relationship Id="rId23" Type="http://schemas.openxmlformats.org/officeDocument/2006/relationships/tags" Target="../tags/tag4958.xml"/><Relationship Id="rId28" Type="http://schemas.openxmlformats.org/officeDocument/2006/relationships/tags" Target="../tags/tag4963.xml"/><Relationship Id="rId49" Type="http://schemas.openxmlformats.org/officeDocument/2006/relationships/tags" Target="../tags/tag4984.xml"/><Relationship Id="rId114" Type="http://schemas.openxmlformats.org/officeDocument/2006/relationships/tags" Target="../tags/tag5049.xml"/><Relationship Id="rId119" Type="http://schemas.openxmlformats.org/officeDocument/2006/relationships/tags" Target="../tags/tag5054.xml"/><Relationship Id="rId44" Type="http://schemas.openxmlformats.org/officeDocument/2006/relationships/tags" Target="../tags/tag4979.xml"/><Relationship Id="rId60" Type="http://schemas.openxmlformats.org/officeDocument/2006/relationships/tags" Target="../tags/tag4995.xml"/><Relationship Id="rId65" Type="http://schemas.openxmlformats.org/officeDocument/2006/relationships/tags" Target="../tags/tag5000.xml"/><Relationship Id="rId81" Type="http://schemas.openxmlformats.org/officeDocument/2006/relationships/tags" Target="../tags/tag5016.xml"/><Relationship Id="rId86" Type="http://schemas.openxmlformats.org/officeDocument/2006/relationships/tags" Target="../tags/tag5021.xml"/><Relationship Id="rId130" Type="http://schemas.openxmlformats.org/officeDocument/2006/relationships/tags" Target="../tags/tag5065.xml"/><Relationship Id="rId135" Type="http://schemas.openxmlformats.org/officeDocument/2006/relationships/tags" Target="../tags/tag5070.xml"/><Relationship Id="rId151" Type="http://schemas.openxmlformats.org/officeDocument/2006/relationships/tags" Target="../tags/tag5086.xml"/><Relationship Id="rId156" Type="http://schemas.openxmlformats.org/officeDocument/2006/relationships/tags" Target="../tags/tag5091.xml"/><Relationship Id="rId177" Type="http://schemas.openxmlformats.org/officeDocument/2006/relationships/tags" Target="../tags/tag5112.xml"/><Relationship Id="rId198" Type="http://schemas.openxmlformats.org/officeDocument/2006/relationships/tags" Target="../tags/tag5133.xml"/><Relationship Id="rId172" Type="http://schemas.openxmlformats.org/officeDocument/2006/relationships/tags" Target="../tags/tag5107.xml"/><Relationship Id="rId193" Type="http://schemas.openxmlformats.org/officeDocument/2006/relationships/tags" Target="../tags/tag5128.xml"/><Relationship Id="rId202" Type="http://schemas.openxmlformats.org/officeDocument/2006/relationships/tags" Target="../tags/tag5137.xml"/><Relationship Id="rId207" Type="http://schemas.openxmlformats.org/officeDocument/2006/relationships/tags" Target="../tags/tag5142.xml"/><Relationship Id="rId223" Type="http://schemas.openxmlformats.org/officeDocument/2006/relationships/tags" Target="../tags/tag5158.xml"/><Relationship Id="rId228" Type="http://schemas.openxmlformats.org/officeDocument/2006/relationships/tags" Target="../tags/tag5163.xml"/><Relationship Id="rId244" Type="http://schemas.openxmlformats.org/officeDocument/2006/relationships/tags" Target="../tags/tag5179.xml"/><Relationship Id="rId249" Type="http://schemas.openxmlformats.org/officeDocument/2006/relationships/tags" Target="../tags/tag5184.xml"/><Relationship Id="rId13" Type="http://schemas.openxmlformats.org/officeDocument/2006/relationships/tags" Target="../tags/tag4948.xml"/><Relationship Id="rId18" Type="http://schemas.openxmlformats.org/officeDocument/2006/relationships/tags" Target="../tags/tag4953.xml"/><Relationship Id="rId39" Type="http://schemas.openxmlformats.org/officeDocument/2006/relationships/tags" Target="../tags/tag4974.xml"/><Relationship Id="rId109" Type="http://schemas.openxmlformats.org/officeDocument/2006/relationships/tags" Target="../tags/tag5044.xml"/><Relationship Id="rId260" Type="http://schemas.openxmlformats.org/officeDocument/2006/relationships/tags" Target="../tags/tag5195.xml"/><Relationship Id="rId34" Type="http://schemas.openxmlformats.org/officeDocument/2006/relationships/tags" Target="../tags/tag4969.xml"/><Relationship Id="rId50" Type="http://schemas.openxmlformats.org/officeDocument/2006/relationships/tags" Target="../tags/tag4985.xml"/><Relationship Id="rId55" Type="http://schemas.openxmlformats.org/officeDocument/2006/relationships/tags" Target="../tags/tag4990.xml"/><Relationship Id="rId76" Type="http://schemas.openxmlformats.org/officeDocument/2006/relationships/tags" Target="../tags/tag5011.xml"/><Relationship Id="rId97" Type="http://schemas.openxmlformats.org/officeDocument/2006/relationships/tags" Target="../tags/tag5032.xml"/><Relationship Id="rId104" Type="http://schemas.openxmlformats.org/officeDocument/2006/relationships/tags" Target="../tags/tag5039.xml"/><Relationship Id="rId120" Type="http://schemas.openxmlformats.org/officeDocument/2006/relationships/tags" Target="../tags/tag5055.xml"/><Relationship Id="rId125" Type="http://schemas.openxmlformats.org/officeDocument/2006/relationships/tags" Target="../tags/tag5060.xml"/><Relationship Id="rId141" Type="http://schemas.openxmlformats.org/officeDocument/2006/relationships/tags" Target="../tags/tag5076.xml"/><Relationship Id="rId146" Type="http://schemas.openxmlformats.org/officeDocument/2006/relationships/tags" Target="../tags/tag5081.xml"/><Relationship Id="rId167" Type="http://schemas.openxmlformats.org/officeDocument/2006/relationships/tags" Target="../tags/tag5102.xml"/><Relationship Id="rId188" Type="http://schemas.openxmlformats.org/officeDocument/2006/relationships/tags" Target="../tags/tag5123.xml"/><Relationship Id="rId7" Type="http://schemas.openxmlformats.org/officeDocument/2006/relationships/tags" Target="../tags/tag4942.xml"/><Relationship Id="rId71" Type="http://schemas.openxmlformats.org/officeDocument/2006/relationships/tags" Target="../tags/tag5006.xml"/><Relationship Id="rId92" Type="http://schemas.openxmlformats.org/officeDocument/2006/relationships/tags" Target="../tags/tag5027.xml"/><Relationship Id="rId162" Type="http://schemas.openxmlformats.org/officeDocument/2006/relationships/tags" Target="../tags/tag5097.xml"/><Relationship Id="rId183" Type="http://schemas.openxmlformats.org/officeDocument/2006/relationships/tags" Target="../tags/tag5118.xml"/><Relationship Id="rId213" Type="http://schemas.openxmlformats.org/officeDocument/2006/relationships/tags" Target="../tags/tag5148.xml"/><Relationship Id="rId218" Type="http://schemas.openxmlformats.org/officeDocument/2006/relationships/tags" Target="../tags/tag5153.xml"/><Relationship Id="rId234" Type="http://schemas.openxmlformats.org/officeDocument/2006/relationships/tags" Target="../tags/tag5169.xml"/><Relationship Id="rId239" Type="http://schemas.openxmlformats.org/officeDocument/2006/relationships/tags" Target="../tags/tag5174.xml"/><Relationship Id="rId2" Type="http://schemas.openxmlformats.org/officeDocument/2006/relationships/tags" Target="../tags/tag4937.xml"/><Relationship Id="rId29" Type="http://schemas.openxmlformats.org/officeDocument/2006/relationships/tags" Target="../tags/tag4964.xml"/><Relationship Id="rId250" Type="http://schemas.openxmlformats.org/officeDocument/2006/relationships/tags" Target="../tags/tag5185.xml"/><Relationship Id="rId255" Type="http://schemas.openxmlformats.org/officeDocument/2006/relationships/tags" Target="../tags/tag5190.xml"/><Relationship Id="rId24" Type="http://schemas.openxmlformats.org/officeDocument/2006/relationships/tags" Target="../tags/tag4959.xml"/><Relationship Id="rId40" Type="http://schemas.openxmlformats.org/officeDocument/2006/relationships/tags" Target="../tags/tag4975.xml"/><Relationship Id="rId45" Type="http://schemas.openxmlformats.org/officeDocument/2006/relationships/tags" Target="../tags/tag4980.xml"/><Relationship Id="rId66" Type="http://schemas.openxmlformats.org/officeDocument/2006/relationships/tags" Target="../tags/tag5001.xml"/><Relationship Id="rId87" Type="http://schemas.openxmlformats.org/officeDocument/2006/relationships/tags" Target="../tags/tag5022.xml"/><Relationship Id="rId110" Type="http://schemas.openxmlformats.org/officeDocument/2006/relationships/tags" Target="../tags/tag5045.xml"/><Relationship Id="rId115" Type="http://schemas.openxmlformats.org/officeDocument/2006/relationships/tags" Target="../tags/tag5050.xml"/><Relationship Id="rId131" Type="http://schemas.openxmlformats.org/officeDocument/2006/relationships/tags" Target="../tags/tag5066.xml"/><Relationship Id="rId136" Type="http://schemas.openxmlformats.org/officeDocument/2006/relationships/tags" Target="../tags/tag5071.xml"/><Relationship Id="rId157" Type="http://schemas.openxmlformats.org/officeDocument/2006/relationships/tags" Target="../tags/tag5092.xml"/><Relationship Id="rId178" Type="http://schemas.openxmlformats.org/officeDocument/2006/relationships/tags" Target="../tags/tag5113.xml"/><Relationship Id="rId61" Type="http://schemas.openxmlformats.org/officeDocument/2006/relationships/tags" Target="../tags/tag4996.xml"/><Relationship Id="rId82" Type="http://schemas.openxmlformats.org/officeDocument/2006/relationships/tags" Target="../tags/tag5017.xml"/><Relationship Id="rId152" Type="http://schemas.openxmlformats.org/officeDocument/2006/relationships/tags" Target="../tags/tag5087.xml"/><Relationship Id="rId173" Type="http://schemas.openxmlformats.org/officeDocument/2006/relationships/tags" Target="../tags/tag5108.xml"/><Relationship Id="rId194" Type="http://schemas.openxmlformats.org/officeDocument/2006/relationships/tags" Target="../tags/tag5129.xml"/><Relationship Id="rId199" Type="http://schemas.openxmlformats.org/officeDocument/2006/relationships/tags" Target="../tags/tag5134.xml"/><Relationship Id="rId203" Type="http://schemas.openxmlformats.org/officeDocument/2006/relationships/tags" Target="../tags/tag5138.xml"/><Relationship Id="rId208" Type="http://schemas.openxmlformats.org/officeDocument/2006/relationships/tags" Target="../tags/tag5143.xml"/><Relationship Id="rId229" Type="http://schemas.openxmlformats.org/officeDocument/2006/relationships/tags" Target="../tags/tag5164.xml"/><Relationship Id="rId19" Type="http://schemas.openxmlformats.org/officeDocument/2006/relationships/tags" Target="../tags/tag4954.xml"/><Relationship Id="rId224" Type="http://schemas.openxmlformats.org/officeDocument/2006/relationships/tags" Target="../tags/tag5159.xml"/><Relationship Id="rId240" Type="http://schemas.openxmlformats.org/officeDocument/2006/relationships/tags" Target="../tags/tag5175.xml"/><Relationship Id="rId245" Type="http://schemas.openxmlformats.org/officeDocument/2006/relationships/tags" Target="../tags/tag5180.xml"/><Relationship Id="rId261" Type="http://schemas.openxmlformats.org/officeDocument/2006/relationships/tags" Target="../tags/tag5196.xml"/><Relationship Id="rId14" Type="http://schemas.openxmlformats.org/officeDocument/2006/relationships/tags" Target="../tags/tag4949.xml"/><Relationship Id="rId30" Type="http://schemas.openxmlformats.org/officeDocument/2006/relationships/tags" Target="../tags/tag4965.xml"/><Relationship Id="rId35" Type="http://schemas.openxmlformats.org/officeDocument/2006/relationships/tags" Target="../tags/tag4970.xml"/><Relationship Id="rId56" Type="http://schemas.openxmlformats.org/officeDocument/2006/relationships/tags" Target="../tags/tag4991.xml"/><Relationship Id="rId77" Type="http://schemas.openxmlformats.org/officeDocument/2006/relationships/tags" Target="../tags/tag5012.xml"/><Relationship Id="rId100" Type="http://schemas.openxmlformats.org/officeDocument/2006/relationships/tags" Target="../tags/tag5035.xml"/><Relationship Id="rId105" Type="http://schemas.openxmlformats.org/officeDocument/2006/relationships/tags" Target="../tags/tag5040.xml"/><Relationship Id="rId126" Type="http://schemas.openxmlformats.org/officeDocument/2006/relationships/tags" Target="../tags/tag5061.xml"/><Relationship Id="rId147" Type="http://schemas.openxmlformats.org/officeDocument/2006/relationships/tags" Target="../tags/tag5082.xml"/><Relationship Id="rId168" Type="http://schemas.openxmlformats.org/officeDocument/2006/relationships/tags" Target="../tags/tag5103.xml"/><Relationship Id="rId8" Type="http://schemas.openxmlformats.org/officeDocument/2006/relationships/tags" Target="../tags/tag4943.xml"/><Relationship Id="rId51" Type="http://schemas.openxmlformats.org/officeDocument/2006/relationships/tags" Target="../tags/tag4986.xml"/><Relationship Id="rId72" Type="http://schemas.openxmlformats.org/officeDocument/2006/relationships/tags" Target="../tags/tag5007.xml"/><Relationship Id="rId93" Type="http://schemas.openxmlformats.org/officeDocument/2006/relationships/tags" Target="../tags/tag5028.xml"/><Relationship Id="rId98" Type="http://schemas.openxmlformats.org/officeDocument/2006/relationships/tags" Target="../tags/tag5033.xml"/><Relationship Id="rId121" Type="http://schemas.openxmlformats.org/officeDocument/2006/relationships/tags" Target="../tags/tag5056.xml"/><Relationship Id="rId142" Type="http://schemas.openxmlformats.org/officeDocument/2006/relationships/tags" Target="../tags/tag5077.xml"/><Relationship Id="rId163" Type="http://schemas.openxmlformats.org/officeDocument/2006/relationships/tags" Target="../tags/tag5098.xml"/><Relationship Id="rId184" Type="http://schemas.openxmlformats.org/officeDocument/2006/relationships/tags" Target="../tags/tag5119.xml"/><Relationship Id="rId189" Type="http://schemas.openxmlformats.org/officeDocument/2006/relationships/tags" Target="../tags/tag5124.xml"/><Relationship Id="rId219" Type="http://schemas.openxmlformats.org/officeDocument/2006/relationships/tags" Target="../tags/tag5154.xml"/><Relationship Id="rId3" Type="http://schemas.openxmlformats.org/officeDocument/2006/relationships/tags" Target="../tags/tag4938.xml"/><Relationship Id="rId214" Type="http://schemas.openxmlformats.org/officeDocument/2006/relationships/tags" Target="../tags/tag5149.xml"/><Relationship Id="rId230" Type="http://schemas.openxmlformats.org/officeDocument/2006/relationships/tags" Target="../tags/tag5165.xml"/><Relationship Id="rId235" Type="http://schemas.openxmlformats.org/officeDocument/2006/relationships/tags" Target="../tags/tag5170.xml"/><Relationship Id="rId251" Type="http://schemas.openxmlformats.org/officeDocument/2006/relationships/tags" Target="../tags/tag5186.xml"/><Relationship Id="rId256" Type="http://schemas.openxmlformats.org/officeDocument/2006/relationships/tags" Target="../tags/tag5191.xml"/><Relationship Id="rId25" Type="http://schemas.openxmlformats.org/officeDocument/2006/relationships/tags" Target="../tags/tag4960.xml"/><Relationship Id="rId46" Type="http://schemas.openxmlformats.org/officeDocument/2006/relationships/tags" Target="../tags/tag4981.xml"/><Relationship Id="rId67" Type="http://schemas.openxmlformats.org/officeDocument/2006/relationships/tags" Target="../tags/tag5002.xml"/><Relationship Id="rId116" Type="http://schemas.openxmlformats.org/officeDocument/2006/relationships/tags" Target="../tags/tag5051.xml"/><Relationship Id="rId137" Type="http://schemas.openxmlformats.org/officeDocument/2006/relationships/tags" Target="../tags/tag5072.xml"/><Relationship Id="rId158" Type="http://schemas.openxmlformats.org/officeDocument/2006/relationships/tags" Target="../tags/tag5093.xml"/><Relationship Id="rId20" Type="http://schemas.openxmlformats.org/officeDocument/2006/relationships/tags" Target="../tags/tag4955.xml"/><Relationship Id="rId41" Type="http://schemas.openxmlformats.org/officeDocument/2006/relationships/tags" Target="../tags/tag4976.xml"/><Relationship Id="rId62" Type="http://schemas.openxmlformats.org/officeDocument/2006/relationships/tags" Target="../tags/tag4997.xml"/><Relationship Id="rId83" Type="http://schemas.openxmlformats.org/officeDocument/2006/relationships/tags" Target="../tags/tag5018.xml"/><Relationship Id="rId88" Type="http://schemas.openxmlformats.org/officeDocument/2006/relationships/tags" Target="../tags/tag5023.xml"/><Relationship Id="rId111" Type="http://schemas.openxmlformats.org/officeDocument/2006/relationships/tags" Target="../tags/tag5046.xml"/><Relationship Id="rId132" Type="http://schemas.openxmlformats.org/officeDocument/2006/relationships/tags" Target="../tags/tag5067.xml"/><Relationship Id="rId153" Type="http://schemas.openxmlformats.org/officeDocument/2006/relationships/tags" Target="../tags/tag5088.xml"/><Relationship Id="rId174" Type="http://schemas.openxmlformats.org/officeDocument/2006/relationships/tags" Target="../tags/tag5109.xml"/><Relationship Id="rId179" Type="http://schemas.openxmlformats.org/officeDocument/2006/relationships/tags" Target="../tags/tag5114.xml"/><Relationship Id="rId195" Type="http://schemas.openxmlformats.org/officeDocument/2006/relationships/tags" Target="../tags/tag5130.xml"/><Relationship Id="rId209" Type="http://schemas.openxmlformats.org/officeDocument/2006/relationships/tags" Target="../tags/tag5144.xml"/><Relationship Id="rId190" Type="http://schemas.openxmlformats.org/officeDocument/2006/relationships/tags" Target="../tags/tag5125.xml"/><Relationship Id="rId204" Type="http://schemas.openxmlformats.org/officeDocument/2006/relationships/tags" Target="../tags/tag5139.xml"/><Relationship Id="rId220" Type="http://schemas.openxmlformats.org/officeDocument/2006/relationships/tags" Target="../tags/tag5155.xml"/><Relationship Id="rId225" Type="http://schemas.openxmlformats.org/officeDocument/2006/relationships/tags" Target="../tags/tag5160.xml"/><Relationship Id="rId241" Type="http://schemas.openxmlformats.org/officeDocument/2006/relationships/tags" Target="../tags/tag5176.xml"/><Relationship Id="rId246" Type="http://schemas.openxmlformats.org/officeDocument/2006/relationships/tags" Target="../tags/tag5181.xml"/><Relationship Id="rId15" Type="http://schemas.openxmlformats.org/officeDocument/2006/relationships/tags" Target="../tags/tag4950.xml"/><Relationship Id="rId36" Type="http://schemas.openxmlformats.org/officeDocument/2006/relationships/tags" Target="../tags/tag4971.xml"/><Relationship Id="rId57" Type="http://schemas.openxmlformats.org/officeDocument/2006/relationships/tags" Target="../tags/tag4992.xml"/><Relationship Id="rId106" Type="http://schemas.openxmlformats.org/officeDocument/2006/relationships/tags" Target="../tags/tag5041.xml"/><Relationship Id="rId127" Type="http://schemas.openxmlformats.org/officeDocument/2006/relationships/tags" Target="../tags/tag5062.xml"/><Relationship Id="rId262" Type="http://schemas.openxmlformats.org/officeDocument/2006/relationships/slideLayout" Target="../slideLayouts/slideLayout2.xml"/><Relationship Id="rId10" Type="http://schemas.openxmlformats.org/officeDocument/2006/relationships/tags" Target="../tags/tag4945.xml"/><Relationship Id="rId31" Type="http://schemas.openxmlformats.org/officeDocument/2006/relationships/tags" Target="../tags/tag4966.xml"/><Relationship Id="rId52" Type="http://schemas.openxmlformats.org/officeDocument/2006/relationships/tags" Target="../tags/tag4987.xml"/><Relationship Id="rId73" Type="http://schemas.openxmlformats.org/officeDocument/2006/relationships/tags" Target="../tags/tag5008.xml"/><Relationship Id="rId78" Type="http://schemas.openxmlformats.org/officeDocument/2006/relationships/tags" Target="../tags/tag5013.xml"/><Relationship Id="rId94" Type="http://schemas.openxmlformats.org/officeDocument/2006/relationships/tags" Target="../tags/tag5029.xml"/><Relationship Id="rId99" Type="http://schemas.openxmlformats.org/officeDocument/2006/relationships/tags" Target="../tags/tag5034.xml"/><Relationship Id="rId101" Type="http://schemas.openxmlformats.org/officeDocument/2006/relationships/tags" Target="../tags/tag5036.xml"/><Relationship Id="rId122" Type="http://schemas.openxmlformats.org/officeDocument/2006/relationships/tags" Target="../tags/tag5057.xml"/><Relationship Id="rId143" Type="http://schemas.openxmlformats.org/officeDocument/2006/relationships/tags" Target="../tags/tag5078.xml"/><Relationship Id="rId148" Type="http://schemas.openxmlformats.org/officeDocument/2006/relationships/tags" Target="../tags/tag5083.xml"/><Relationship Id="rId164" Type="http://schemas.openxmlformats.org/officeDocument/2006/relationships/tags" Target="../tags/tag5099.xml"/><Relationship Id="rId169" Type="http://schemas.openxmlformats.org/officeDocument/2006/relationships/tags" Target="../tags/tag5104.xml"/><Relationship Id="rId185" Type="http://schemas.openxmlformats.org/officeDocument/2006/relationships/tags" Target="../tags/tag5120.xml"/><Relationship Id="rId4" Type="http://schemas.openxmlformats.org/officeDocument/2006/relationships/tags" Target="../tags/tag4939.xml"/><Relationship Id="rId9" Type="http://schemas.openxmlformats.org/officeDocument/2006/relationships/tags" Target="../tags/tag4944.xml"/><Relationship Id="rId180" Type="http://schemas.openxmlformats.org/officeDocument/2006/relationships/tags" Target="../tags/tag5115.xml"/><Relationship Id="rId210" Type="http://schemas.openxmlformats.org/officeDocument/2006/relationships/tags" Target="../tags/tag5145.xml"/><Relationship Id="rId215" Type="http://schemas.openxmlformats.org/officeDocument/2006/relationships/tags" Target="../tags/tag5150.xml"/><Relationship Id="rId236" Type="http://schemas.openxmlformats.org/officeDocument/2006/relationships/tags" Target="../tags/tag5171.xml"/><Relationship Id="rId257" Type="http://schemas.openxmlformats.org/officeDocument/2006/relationships/tags" Target="../tags/tag5192.xml"/><Relationship Id="rId26" Type="http://schemas.openxmlformats.org/officeDocument/2006/relationships/tags" Target="../tags/tag4961.xml"/><Relationship Id="rId231" Type="http://schemas.openxmlformats.org/officeDocument/2006/relationships/tags" Target="../tags/tag5166.xml"/><Relationship Id="rId252" Type="http://schemas.openxmlformats.org/officeDocument/2006/relationships/tags" Target="../tags/tag5187.xml"/><Relationship Id="rId47" Type="http://schemas.openxmlformats.org/officeDocument/2006/relationships/tags" Target="../tags/tag4982.xml"/><Relationship Id="rId68" Type="http://schemas.openxmlformats.org/officeDocument/2006/relationships/tags" Target="../tags/tag5003.xml"/><Relationship Id="rId89" Type="http://schemas.openxmlformats.org/officeDocument/2006/relationships/tags" Target="../tags/tag5024.xml"/><Relationship Id="rId112" Type="http://schemas.openxmlformats.org/officeDocument/2006/relationships/tags" Target="../tags/tag5047.xml"/><Relationship Id="rId133" Type="http://schemas.openxmlformats.org/officeDocument/2006/relationships/tags" Target="../tags/tag5068.xml"/><Relationship Id="rId154" Type="http://schemas.openxmlformats.org/officeDocument/2006/relationships/tags" Target="../tags/tag5089.xml"/><Relationship Id="rId175" Type="http://schemas.openxmlformats.org/officeDocument/2006/relationships/tags" Target="../tags/tag5110.xml"/><Relationship Id="rId196" Type="http://schemas.openxmlformats.org/officeDocument/2006/relationships/tags" Target="../tags/tag5131.xml"/><Relationship Id="rId200" Type="http://schemas.openxmlformats.org/officeDocument/2006/relationships/tags" Target="../tags/tag5135.xml"/><Relationship Id="rId16" Type="http://schemas.openxmlformats.org/officeDocument/2006/relationships/tags" Target="../tags/tag4951.xml"/><Relationship Id="rId221" Type="http://schemas.openxmlformats.org/officeDocument/2006/relationships/tags" Target="../tags/tag5156.xml"/><Relationship Id="rId242" Type="http://schemas.openxmlformats.org/officeDocument/2006/relationships/tags" Target="../tags/tag5177.xml"/><Relationship Id="rId263" Type="http://schemas.openxmlformats.org/officeDocument/2006/relationships/notesSlide" Target="../notesSlides/notesSlide11.xml"/><Relationship Id="rId37" Type="http://schemas.openxmlformats.org/officeDocument/2006/relationships/tags" Target="../tags/tag4972.xml"/><Relationship Id="rId58" Type="http://schemas.openxmlformats.org/officeDocument/2006/relationships/tags" Target="../tags/tag4993.xml"/><Relationship Id="rId79" Type="http://schemas.openxmlformats.org/officeDocument/2006/relationships/tags" Target="../tags/tag5014.xml"/><Relationship Id="rId102" Type="http://schemas.openxmlformats.org/officeDocument/2006/relationships/tags" Target="../tags/tag5037.xml"/><Relationship Id="rId123" Type="http://schemas.openxmlformats.org/officeDocument/2006/relationships/tags" Target="../tags/tag5058.xml"/><Relationship Id="rId144" Type="http://schemas.openxmlformats.org/officeDocument/2006/relationships/tags" Target="../tags/tag5079.xml"/><Relationship Id="rId90" Type="http://schemas.openxmlformats.org/officeDocument/2006/relationships/tags" Target="../tags/tag5025.xml"/><Relationship Id="rId165" Type="http://schemas.openxmlformats.org/officeDocument/2006/relationships/tags" Target="../tags/tag5100.xml"/><Relationship Id="rId186" Type="http://schemas.openxmlformats.org/officeDocument/2006/relationships/tags" Target="../tags/tag5121.xml"/><Relationship Id="rId211" Type="http://schemas.openxmlformats.org/officeDocument/2006/relationships/tags" Target="../tags/tag5146.xml"/><Relationship Id="rId232" Type="http://schemas.openxmlformats.org/officeDocument/2006/relationships/tags" Target="../tags/tag5167.xml"/><Relationship Id="rId253" Type="http://schemas.openxmlformats.org/officeDocument/2006/relationships/tags" Target="../tags/tag5188.xml"/><Relationship Id="rId27" Type="http://schemas.openxmlformats.org/officeDocument/2006/relationships/tags" Target="../tags/tag4962.xml"/><Relationship Id="rId48" Type="http://schemas.openxmlformats.org/officeDocument/2006/relationships/tags" Target="../tags/tag4983.xml"/><Relationship Id="rId69" Type="http://schemas.openxmlformats.org/officeDocument/2006/relationships/tags" Target="../tags/tag5004.xml"/><Relationship Id="rId113" Type="http://schemas.openxmlformats.org/officeDocument/2006/relationships/tags" Target="../tags/tag5048.xml"/><Relationship Id="rId134" Type="http://schemas.openxmlformats.org/officeDocument/2006/relationships/tags" Target="../tags/tag5069.xml"/><Relationship Id="rId80" Type="http://schemas.openxmlformats.org/officeDocument/2006/relationships/tags" Target="../tags/tag5015.xml"/><Relationship Id="rId155" Type="http://schemas.openxmlformats.org/officeDocument/2006/relationships/tags" Target="../tags/tag5090.xml"/><Relationship Id="rId176" Type="http://schemas.openxmlformats.org/officeDocument/2006/relationships/tags" Target="../tags/tag5111.xml"/><Relationship Id="rId197" Type="http://schemas.openxmlformats.org/officeDocument/2006/relationships/tags" Target="../tags/tag5132.xml"/><Relationship Id="rId201" Type="http://schemas.openxmlformats.org/officeDocument/2006/relationships/tags" Target="../tags/tag5136.xml"/><Relationship Id="rId222" Type="http://schemas.openxmlformats.org/officeDocument/2006/relationships/tags" Target="../tags/tag5157.xml"/><Relationship Id="rId243" Type="http://schemas.openxmlformats.org/officeDocument/2006/relationships/tags" Target="../tags/tag5178.xml"/><Relationship Id="rId264" Type="http://schemas.openxmlformats.org/officeDocument/2006/relationships/image" Target="../media/image4.png"/><Relationship Id="rId17" Type="http://schemas.openxmlformats.org/officeDocument/2006/relationships/tags" Target="../tags/tag4952.xml"/><Relationship Id="rId38" Type="http://schemas.openxmlformats.org/officeDocument/2006/relationships/tags" Target="../tags/tag4973.xml"/><Relationship Id="rId59" Type="http://schemas.openxmlformats.org/officeDocument/2006/relationships/tags" Target="../tags/tag4994.xml"/><Relationship Id="rId103" Type="http://schemas.openxmlformats.org/officeDocument/2006/relationships/tags" Target="../tags/tag5038.xml"/><Relationship Id="rId124" Type="http://schemas.openxmlformats.org/officeDocument/2006/relationships/tags" Target="../tags/tag5059.xml"/><Relationship Id="rId70" Type="http://schemas.openxmlformats.org/officeDocument/2006/relationships/tags" Target="../tags/tag5005.xml"/><Relationship Id="rId91" Type="http://schemas.openxmlformats.org/officeDocument/2006/relationships/tags" Target="../tags/tag5026.xml"/><Relationship Id="rId145" Type="http://schemas.openxmlformats.org/officeDocument/2006/relationships/tags" Target="../tags/tag5080.xml"/><Relationship Id="rId166" Type="http://schemas.openxmlformats.org/officeDocument/2006/relationships/tags" Target="../tags/tag5101.xml"/><Relationship Id="rId187" Type="http://schemas.openxmlformats.org/officeDocument/2006/relationships/tags" Target="../tags/tag5122.xml"/></Relationships>
</file>

<file path=ppt/slides/_rels/slide64.xml.rels><?xml version="1.0" encoding="UTF-8" standalone="yes"?>
<Relationships xmlns="http://schemas.openxmlformats.org/package/2006/relationships"><Relationship Id="rId117" Type="http://schemas.openxmlformats.org/officeDocument/2006/relationships/tags" Target="../tags/tag5312.xml"/><Relationship Id="rId21" Type="http://schemas.openxmlformats.org/officeDocument/2006/relationships/tags" Target="../tags/tag5216.xml"/><Relationship Id="rId42" Type="http://schemas.openxmlformats.org/officeDocument/2006/relationships/tags" Target="../tags/tag5237.xml"/><Relationship Id="rId63" Type="http://schemas.openxmlformats.org/officeDocument/2006/relationships/tags" Target="../tags/tag5258.xml"/><Relationship Id="rId84" Type="http://schemas.openxmlformats.org/officeDocument/2006/relationships/tags" Target="../tags/tag5279.xml"/><Relationship Id="rId138" Type="http://schemas.openxmlformats.org/officeDocument/2006/relationships/tags" Target="../tags/tag5333.xml"/><Relationship Id="rId159" Type="http://schemas.openxmlformats.org/officeDocument/2006/relationships/tags" Target="../tags/tag5354.xml"/><Relationship Id="rId170" Type="http://schemas.openxmlformats.org/officeDocument/2006/relationships/tags" Target="../tags/tag5365.xml"/><Relationship Id="rId191" Type="http://schemas.openxmlformats.org/officeDocument/2006/relationships/tags" Target="../tags/tag5386.xml"/><Relationship Id="rId205" Type="http://schemas.openxmlformats.org/officeDocument/2006/relationships/tags" Target="../tags/tag5400.xml"/><Relationship Id="rId226" Type="http://schemas.openxmlformats.org/officeDocument/2006/relationships/tags" Target="../tags/tag5421.xml"/><Relationship Id="rId247" Type="http://schemas.openxmlformats.org/officeDocument/2006/relationships/tags" Target="../tags/tag5442.xml"/><Relationship Id="rId107" Type="http://schemas.openxmlformats.org/officeDocument/2006/relationships/tags" Target="../tags/tag5302.xml"/><Relationship Id="rId11" Type="http://schemas.openxmlformats.org/officeDocument/2006/relationships/tags" Target="../tags/tag5206.xml"/><Relationship Id="rId32" Type="http://schemas.openxmlformats.org/officeDocument/2006/relationships/tags" Target="../tags/tag5227.xml"/><Relationship Id="rId53" Type="http://schemas.openxmlformats.org/officeDocument/2006/relationships/tags" Target="../tags/tag5248.xml"/><Relationship Id="rId74" Type="http://schemas.openxmlformats.org/officeDocument/2006/relationships/tags" Target="../tags/tag5269.xml"/><Relationship Id="rId128" Type="http://schemas.openxmlformats.org/officeDocument/2006/relationships/tags" Target="../tags/tag5323.xml"/><Relationship Id="rId149" Type="http://schemas.openxmlformats.org/officeDocument/2006/relationships/tags" Target="../tags/tag5344.xml"/><Relationship Id="rId5" Type="http://schemas.openxmlformats.org/officeDocument/2006/relationships/tags" Target="../tags/tag5200.xml"/><Relationship Id="rId95" Type="http://schemas.openxmlformats.org/officeDocument/2006/relationships/tags" Target="../tags/tag5290.xml"/><Relationship Id="rId160" Type="http://schemas.openxmlformats.org/officeDocument/2006/relationships/tags" Target="../tags/tag5355.xml"/><Relationship Id="rId181" Type="http://schemas.openxmlformats.org/officeDocument/2006/relationships/tags" Target="../tags/tag5376.xml"/><Relationship Id="rId216" Type="http://schemas.openxmlformats.org/officeDocument/2006/relationships/tags" Target="../tags/tag5411.xml"/><Relationship Id="rId237" Type="http://schemas.openxmlformats.org/officeDocument/2006/relationships/tags" Target="../tags/tag5432.xml"/><Relationship Id="rId258" Type="http://schemas.openxmlformats.org/officeDocument/2006/relationships/tags" Target="../tags/tag5453.xml"/><Relationship Id="rId22" Type="http://schemas.openxmlformats.org/officeDocument/2006/relationships/tags" Target="../tags/tag5217.xml"/><Relationship Id="rId43" Type="http://schemas.openxmlformats.org/officeDocument/2006/relationships/tags" Target="../tags/tag5238.xml"/><Relationship Id="rId64" Type="http://schemas.openxmlformats.org/officeDocument/2006/relationships/tags" Target="../tags/tag5259.xml"/><Relationship Id="rId118" Type="http://schemas.openxmlformats.org/officeDocument/2006/relationships/tags" Target="../tags/tag5313.xml"/><Relationship Id="rId139" Type="http://schemas.openxmlformats.org/officeDocument/2006/relationships/tags" Target="../tags/tag5334.xml"/><Relationship Id="rId85" Type="http://schemas.openxmlformats.org/officeDocument/2006/relationships/tags" Target="../tags/tag5280.xml"/><Relationship Id="rId150" Type="http://schemas.openxmlformats.org/officeDocument/2006/relationships/tags" Target="../tags/tag5345.xml"/><Relationship Id="rId171" Type="http://schemas.openxmlformats.org/officeDocument/2006/relationships/tags" Target="../tags/tag5366.xml"/><Relationship Id="rId192" Type="http://schemas.openxmlformats.org/officeDocument/2006/relationships/tags" Target="../tags/tag5387.xml"/><Relationship Id="rId206" Type="http://schemas.openxmlformats.org/officeDocument/2006/relationships/tags" Target="../tags/tag5401.xml"/><Relationship Id="rId227" Type="http://schemas.openxmlformats.org/officeDocument/2006/relationships/tags" Target="../tags/tag5422.xml"/><Relationship Id="rId248" Type="http://schemas.openxmlformats.org/officeDocument/2006/relationships/tags" Target="../tags/tag5443.xml"/><Relationship Id="rId12" Type="http://schemas.openxmlformats.org/officeDocument/2006/relationships/tags" Target="../tags/tag5207.xml"/><Relationship Id="rId33" Type="http://schemas.openxmlformats.org/officeDocument/2006/relationships/tags" Target="../tags/tag5228.xml"/><Relationship Id="rId108" Type="http://schemas.openxmlformats.org/officeDocument/2006/relationships/tags" Target="../tags/tag5303.xml"/><Relationship Id="rId129" Type="http://schemas.openxmlformats.org/officeDocument/2006/relationships/tags" Target="../tags/tag5324.xml"/><Relationship Id="rId54" Type="http://schemas.openxmlformats.org/officeDocument/2006/relationships/tags" Target="../tags/tag5249.xml"/><Relationship Id="rId75" Type="http://schemas.openxmlformats.org/officeDocument/2006/relationships/tags" Target="../tags/tag5270.xml"/><Relationship Id="rId96" Type="http://schemas.openxmlformats.org/officeDocument/2006/relationships/tags" Target="../tags/tag5291.xml"/><Relationship Id="rId140" Type="http://schemas.openxmlformats.org/officeDocument/2006/relationships/tags" Target="../tags/tag5335.xml"/><Relationship Id="rId161" Type="http://schemas.openxmlformats.org/officeDocument/2006/relationships/tags" Target="../tags/tag5356.xml"/><Relationship Id="rId182" Type="http://schemas.openxmlformats.org/officeDocument/2006/relationships/tags" Target="../tags/tag5377.xml"/><Relationship Id="rId217" Type="http://schemas.openxmlformats.org/officeDocument/2006/relationships/tags" Target="../tags/tag5412.xml"/><Relationship Id="rId6" Type="http://schemas.openxmlformats.org/officeDocument/2006/relationships/tags" Target="../tags/tag5201.xml"/><Relationship Id="rId238" Type="http://schemas.openxmlformats.org/officeDocument/2006/relationships/tags" Target="../tags/tag5433.xml"/><Relationship Id="rId259" Type="http://schemas.openxmlformats.org/officeDocument/2006/relationships/tags" Target="../tags/tag5454.xml"/><Relationship Id="rId23" Type="http://schemas.openxmlformats.org/officeDocument/2006/relationships/tags" Target="../tags/tag5218.xml"/><Relationship Id="rId28" Type="http://schemas.openxmlformats.org/officeDocument/2006/relationships/tags" Target="../tags/tag5223.xml"/><Relationship Id="rId49" Type="http://schemas.openxmlformats.org/officeDocument/2006/relationships/tags" Target="../tags/tag5244.xml"/><Relationship Id="rId114" Type="http://schemas.openxmlformats.org/officeDocument/2006/relationships/tags" Target="../tags/tag5309.xml"/><Relationship Id="rId119" Type="http://schemas.openxmlformats.org/officeDocument/2006/relationships/tags" Target="../tags/tag5314.xml"/><Relationship Id="rId44" Type="http://schemas.openxmlformats.org/officeDocument/2006/relationships/tags" Target="../tags/tag5239.xml"/><Relationship Id="rId60" Type="http://schemas.openxmlformats.org/officeDocument/2006/relationships/tags" Target="../tags/tag5255.xml"/><Relationship Id="rId65" Type="http://schemas.openxmlformats.org/officeDocument/2006/relationships/tags" Target="../tags/tag5260.xml"/><Relationship Id="rId81" Type="http://schemas.openxmlformats.org/officeDocument/2006/relationships/tags" Target="../tags/tag5276.xml"/><Relationship Id="rId86" Type="http://schemas.openxmlformats.org/officeDocument/2006/relationships/tags" Target="../tags/tag5281.xml"/><Relationship Id="rId130" Type="http://schemas.openxmlformats.org/officeDocument/2006/relationships/tags" Target="../tags/tag5325.xml"/><Relationship Id="rId135" Type="http://schemas.openxmlformats.org/officeDocument/2006/relationships/tags" Target="../tags/tag5330.xml"/><Relationship Id="rId151" Type="http://schemas.openxmlformats.org/officeDocument/2006/relationships/tags" Target="../tags/tag5346.xml"/><Relationship Id="rId156" Type="http://schemas.openxmlformats.org/officeDocument/2006/relationships/tags" Target="../tags/tag5351.xml"/><Relationship Id="rId177" Type="http://schemas.openxmlformats.org/officeDocument/2006/relationships/tags" Target="../tags/tag5372.xml"/><Relationship Id="rId198" Type="http://schemas.openxmlformats.org/officeDocument/2006/relationships/tags" Target="../tags/tag5393.xml"/><Relationship Id="rId172" Type="http://schemas.openxmlformats.org/officeDocument/2006/relationships/tags" Target="../tags/tag5367.xml"/><Relationship Id="rId193" Type="http://schemas.openxmlformats.org/officeDocument/2006/relationships/tags" Target="../tags/tag5388.xml"/><Relationship Id="rId202" Type="http://schemas.openxmlformats.org/officeDocument/2006/relationships/tags" Target="../tags/tag5397.xml"/><Relationship Id="rId207" Type="http://schemas.openxmlformats.org/officeDocument/2006/relationships/tags" Target="../tags/tag5402.xml"/><Relationship Id="rId223" Type="http://schemas.openxmlformats.org/officeDocument/2006/relationships/tags" Target="../tags/tag5418.xml"/><Relationship Id="rId228" Type="http://schemas.openxmlformats.org/officeDocument/2006/relationships/tags" Target="../tags/tag5423.xml"/><Relationship Id="rId244" Type="http://schemas.openxmlformats.org/officeDocument/2006/relationships/tags" Target="../tags/tag5439.xml"/><Relationship Id="rId249" Type="http://schemas.openxmlformats.org/officeDocument/2006/relationships/tags" Target="../tags/tag5444.xml"/><Relationship Id="rId13" Type="http://schemas.openxmlformats.org/officeDocument/2006/relationships/tags" Target="../tags/tag5208.xml"/><Relationship Id="rId18" Type="http://schemas.openxmlformats.org/officeDocument/2006/relationships/tags" Target="../tags/tag5213.xml"/><Relationship Id="rId39" Type="http://schemas.openxmlformats.org/officeDocument/2006/relationships/tags" Target="../tags/tag5234.xml"/><Relationship Id="rId109" Type="http://schemas.openxmlformats.org/officeDocument/2006/relationships/tags" Target="../tags/tag5304.xml"/><Relationship Id="rId260" Type="http://schemas.openxmlformats.org/officeDocument/2006/relationships/tags" Target="../tags/tag5455.xml"/><Relationship Id="rId265" Type="http://schemas.openxmlformats.org/officeDocument/2006/relationships/notesSlide" Target="../notesSlides/notesSlide12.xml"/><Relationship Id="rId34" Type="http://schemas.openxmlformats.org/officeDocument/2006/relationships/tags" Target="../tags/tag5229.xml"/><Relationship Id="rId50" Type="http://schemas.openxmlformats.org/officeDocument/2006/relationships/tags" Target="../tags/tag5245.xml"/><Relationship Id="rId55" Type="http://schemas.openxmlformats.org/officeDocument/2006/relationships/tags" Target="../tags/tag5250.xml"/><Relationship Id="rId76" Type="http://schemas.openxmlformats.org/officeDocument/2006/relationships/tags" Target="../tags/tag5271.xml"/><Relationship Id="rId97" Type="http://schemas.openxmlformats.org/officeDocument/2006/relationships/tags" Target="../tags/tag5292.xml"/><Relationship Id="rId104" Type="http://schemas.openxmlformats.org/officeDocument/2006/relationships/tags" Target="../tags/tag5299.xml"/><Relationship Id="rId120" Type="http://schemas.openxmlformats.org/officeDocument/2006/relationships/tags" Target="../tags/tag5315.xml"/><Relationship Id="rId125" Type="http://schemas.openxmlformats.org/officeDocument/2006/relationships/tags" Target="../tags/tag5320.xml"/><Relationship Id="rId141" Type="http://schemas.openxmlformats.org/officeDocument/2006/relationships/tags" Target="../tags/tag5336.xml"/><Relationship Id="rId146" Type="http://schemas.openxmlformats.org/officeDocument/2006/relationships/tags" Target="../tags/tag5341.xml"/><Relationship Id="rId167" Type="http://schemas.openxmlformats.org/officeDocument/2006/relationships/tags" Target="../tags/tag5362.xml"/><Relationship Id="rId188" Type="http://schemas.openxmlformats.org/officeDocument/2006/relationships/tags" Target="../tags/tag5383.xml"/><Relationship Id="rId7" Type="http://schemas.openxmlformats.org/officeDocument/2006/relationships/tags" Target="../tags/tag5202.xml"/><Relationship Id="rId71" Type="http://schemas.openxmlformats.org/officeDocument/2006/relationships/tags" Target="../tags/tag5266.xml"/><Relationship Id="rId92" Type="http://schemas.openxmlformats.org/officeDocument/2006/relationships/tags" Target="../tags/tag5287.xml"/><Relationship Id="rId162" Type="http://schemas.openxmlformats.org/officeDocument/2006/relationships/tags" Target="../tags/tag5357.xml"/><Relationship Id="rId183" Type="http://schemas.openxmlformats.org/officeDocument/2006/relationships/tags" Target="../tags/tag5378.xml"/><Relationship Id="rId213" Type="http://schemas.openxmlformats.org/officeDocument/2006/relationships/tags" Target="../tags/tag5408.xml"/><Relationship Id="rId218" Type="http://schemas.openxmlformats.org/officeDocument/2006/relationships/tags" Target="../tags/tag5413.xml"/><Relationship Id="rId234" Type="http://schemas.openxmlformats.org/officeDocument/2006/relationships/tags" Target="../tags/tag5429.xml"/><Relationship Id="rId239" Type="http://schemas.openxmlformats.org/officeDocument/2006/relationships/tags" Target="../tags/tag5434.xml"/><Relationship Id="rId2" Type="http://schemas.openxmlformats.org/officeDocument/2006/relationships/tags" Target="../tags/tag5197.xml"/><Relationship Id="rId29" Type="http://schemas.openxmlformats.org/officeDocument/2006/relationships/tags" Target="../tags/tag5224.xml"/><Relationship Id="rId250" Type="http://schemas.openxmlformats.org/officeDocument/2006/relationships/tags" Target="../tags/tag5445.xml"/><Relationship Id="rId255" Type="http://schemas.openxmlformats.org/officeDocument/2006/relationships/tags" Target="../tags/tag5450.xml"/><Relationship Id="rId24" Type="http://schemas.openxmlformats.org/officeDocument/2006/relationships/tags" Target="../tags/tag5219.xml"/><Relationship Id="rId40" Type="http://schemas.openxmlformats.org/officeDocument/2006/relationships/tags" Target="../tags/tag5235.xml"/><Relationship Id="rId45" Type="http://schemas.openxmlformats.org/officeDocument/2006/relationships/tags" Target="../tags/tag5240.xml"/><Relationship Id="rId66" Type="http://schemas.openxmlformats.org/officeDocument/2006/relationships/tags" Target="../tags/tag5261.xml"/><Relationship Id="rId87" Type="http://schemas.openxmlformats.org/officeDocument/2006/relationships/tags" Target="../tags/tag5282.xml"/><Relationship Id="rId110" Type="http://schemas.openxmlformats.org/officeDocument/2006/relationships/tags" Target="../tags/tag5305.xml"/><Relationship Id="rId115" Type="http://schemas.openxmlformats.org/officeDocument/2006/relationships/tags" Target="../tags/tag5310.xml"/><Relationship Id="rId131" Type="http://schemas.openxmlformats.org/officeDocument/2006/relationships/tags" Target="../tags/tag5326.xml"/><Relationship Id="rId136" Type="http://schemas.openxmlformats.org/officeDocument/2006/relationships/tags" Target="../tags/tag5331.xml"/><Relationship Id="rId157" Type="http://schemas.openxmlformats.org/officeDocument/2006/relationships/tags" Target="../tags/tag5352.xml"/><Relationship Id="rId178" Type="http://schemas.openxmlformats.org/officeDocument/2006/relationships/tags" Target="../tags/tag5373.xml"/><Relationship Id="rId61" Type="http://schemas.openxmlformats.org/officeDocument/2006/relationships/tags" Target="../tags/tag5256.xml"/><Relationship Id="rId82" Type="http://schemas.openxmlformats.org/officeDocument/2006/relationships/tags" Target="../tags/tag5277.xml"/><Relationship Id="rId152" Type="http://schemas.openxmlformats.org/officeDocument/2006/relationships/tags" Target="../tags/tag5347.xml"/><Relationship Id="rId173" Type="http://schemas.openxmlformats.org/officeDocument/2006/relationships/tags" Target="../tags/tag5368.xml"/><Relationship Id="rId194" Type="http://schemas.openxmlformats.org/officeDocument/2006/relationships/tags" Target="../tags/tag5389.xml"/><Relationship Id="rId199" Type="http://schemas.openxmlformats.org/officeDocument/2006/relationships/tags" Target="../tags/tag5394.xml"/><Relationship Id="rId203" Type="http://schemas.openxmlformats.org/officeDocument/2006/relationships/tags" Target="../tags/tag5398.xml"/><Relationship Id="rId208" Type="http://schemas.openxmlformats.org/officeDocument/2006/relationships/tags" Target="../tags/tag5403.xml"/><Relationship Id="rId229" Type="http://schemas.openxmlformats.org/officeDocument/2006/relationships/tags" Target="../tags/tag5424.xml"/><Relationship Id="rId19" Type="http://schemas.openxmlformats.org/officeDocument/2006/relationships/tags" Target="../tags/tag5214.xml"/><Relationship Id="rId224" Type="http://schemas.openxmlformats.org/officeDocument/2006/relationships/tags" Target="../tags/tag5419.xml"/><Relationship Id="rId240" Type="http://schemas.openxmlformats.org/officeDocument/2006/relationships/tags" Target="../tags/tag5435.xml"/><Relationship Id="rId245" Type="http://schemas.openxmlformats.org/officeDocument/2006/relationships/tags" Target="../tags/tag5440.xml"/><Relationship Id="rId261" Type="http://schemas.openxmlformats.org/officeDocument/2006/relationships/tags" Target="../tags/tag5456.xml"/><Relationship Id="rId266" Type="http://schemas.openxmlformats.org/officeDocument/2006/relationships/image" Target="../media/image4.png"/><Relationship Id="rId14" Type="http://schemas.openxmlformats.org/officeDocument/2006/relationships/tags" Target="../tags/tag5209.xml"/><Relationship Id="rId30" Type="http://schemas.openxmlformats.org/officeDocument/2006/relationships/tags" Target="../tags/tag5225.xml"/><Relationship Id="rId35" Type="http://schemas.openxmlformats.org/officeDocument/2006/relationships/tags" Target="../tags/tag5230.xml"/><Relationship Id="rId56" Type="http://schemas.openxmlformats.org/officeDocument/2006/relationships/tags" Target="../tags/tag5251.xml"/><Relationship Id="rId77" Type="http://schemas.openxmlformats.org/officeDocument/2006/relationships/tags" Target="../tags/tag5272.xml"/><Relationship Id="rId100" Type="http://schemas.openxmlformats.org/officeDocument/2006/relationships/tags" Target="../tags/tag5295.xml"/><Relationship Id="rId105" Type="http://schemas.openxmlformats.org/officeDocument/2006/relationships/tags" Target="../tags/tag5300.xml"/><Relationship Id="rId126" Type="http://schemas.openxmlformats.org/officeDocument/2006/relationships/tags" Target="../tags/tag5321.xml"/><Relationship Id="rId147" Type="http://schemas.openxmlformats.org/officeDocument/2006/relationships/tags" Target="../tags/tag5342.xml"/><Relationship Id="rId168" Type="http://schemas.openxmlformats.org/officeDocument/2006/relationships/tags" Target="../tags/tag5363.xml"/><Relationship Id="rId8" Type="http://schemas.openxmlformats.org/officeDocument/2006/relationships/tags" Target="../tags/tag5203.xml"/><Relationship Id="rId51" Type="http://schemas.openxmlformats.org/officeDocument/2006/relationships/tags" Target="../tags/tag5246.xml"/><Relationship Id="rId72" Type="http://schemas.openxmlformats.org/officeDocument/2006/relationships/tags" Target="../tags/tag5267.xml"/><Relationship Id="rId93" Type="http://schemas.openxmlformats.org/officeDocument/2006/relationships/tags" Target="../tags/tag5288.xml"/><Relationship Id="rId98" Type="http://schemas.openxmlformats.org/officeDocument/2006/relationships/tags" Target="../tags/tag5293.xml"/><Relationship Id="rId121" Type="http://schemas.openxmlformats.org/officeDocument/2006/relationships/tags" Target="../tags/tag5316.xml"/><Relationship Id="rId142" Type="http://schemas.openxmlformats.org/officeDocument/2006/relationships/tags" Target="../tags/tag5337.xml"/><Relationship Id="rId163" Type="http://schemas.openxmlformats.org/officeDocument/2006/relationships/tags" Target="../tags/tag5358.xml"/><Relationship Id="rId184" Type="http://schemas.openxmlformats.org/officeDocument/2006/relationships/tags" Target="../tags/tag5379.xml"/><Relationship Id="rId189" Type="http://schemas.openxmlformats.org/officeDocument/2006/relationships/tags" Target="../tags/tag5384.xml"/><Relationship Id="rId219" Type="http://schemas.openxmlformats.org/officeDocument/2006/relationships/tags" Target="../tags/tag5414.xml"/><Relationship Id="rId3" Type="http://schemas.openxmlformats.org/officeDocument/2006/relationships/tags" Target="../tags/tag5198.xml"/><Relationship Id="rId214" Type="http://schemas.openxmlformats.org/officeDocument/2006/relationships/tags" Target="../tags/tag5409.xml"/><Relationship Id="rId230" Type="http://schemas.openxmlformats.org/officeDocument/2006/relationships/tags" Target="../tags/tag5425.xml"/><Relationship Id="rId235" Type="http://schemas.openxmlformats.org/officeDocument/2006/relationships/tags" Target="../tags/tag5430.xml"/><Relationship Id="rId251" Type="http://schemas.openxmlformats.org/officeDocument/2006/relationships/tags" Target="../tags/tag5446.xml"/><Relationship Id="rId256" Type="http://schemas.openxmlformats.org/officeDocument/2006/relationships/tags" Target="../tags/tag5451.xml"/><Relationship Id="rId25" Type="http://schemas.openxmlformats.org/officeDocument/2006/relationships/tags" Target="../tags/tag5220.xml"/><Relationship Id="rId46" Type="http://schemas.openxmlformats.org/officeDocument/2006/relationships/tags" Target="../tags/tag5241.xml"/><Relationship Id="rId67" Type="http://schemas.openxmlformats.org/officeDocument/2006/relationships/tags" Target="../tags/tag5262.xml"/><Relationship Id="rId116" Type="http://schemas.openxmlformats.org/officeDocument/2006/relationships/tags" Target="../tags/tag5311.xml"/><Relationship Id="rId137" Type="http://schemas.openxmlformats.org/officeDocument/2006/relationships/tags" Target="../tags/tag5332.xml"/><Relationship Id="rId158" Type="http://schemas.openxmlformats.org/officeDocument/2006/relationships/tags" Target="../tags/tag5353.xml"/><Relationship Id="rId20" Type="http://schemas.openxmlformats.org/officeDocument/2006/relationships/tags" Target="../tags/tag5215.xml"/><Relationship Id="rId41" Type="http://schemas.openxmlformats.org/officeDocument/2006/relationships/tags" Target="../tags/tag5236.xml"/><Relationship Id="rId62" Type="http://schemas.openxmlformats.org/officeDocument/2006/relationships/tags" Target="../tags/tag5257.xml"/><Relationship Id="rId83" Type="http://schemas.openxmlformats.org/officeDocument/2006/relationships/tags" Target="../tags/tag5278.xml"/><Relationship Id="rId88" Type="http://schemas.openxmlformats.org/officeDocument/2006/relationships/tags" Target="../tags/tag5283.xml"/><Relationship Id="rId111" Type="http://schemas.openxmlformats.org/officeDocument/2006/relationships/tags" Target="../tags/tag5306.xml"/><Relationship Id="rId132" Type="http://schemas.openxmlformats.org/officeDocument/2006/relationships/tags" Target="../tags/tag5327.xml"/><Relationship Id="rId153" Type="http://schemas.openxmlformats.org/officeDocument/2006/relationships/tags" Target="../tags/tag5348.xml"/><Relationship Id="rId174" Type="http://schemas.openxmlformats.org/officeDocument/2006/relationships/tags" Target="../tags/tag5369.xml"/><Relationship Id="rId179" Type="http://schemas.openxmlformats.org/officeDocument/2006/relationships/tags" Target="../tags/tag5374.xml"/><Relationship Id="rId195" Type="http://schemas.openxmlformats.org/officeDocument/2006/relationships/tags" Target="../tags/tag5390.xml"/><Relationship Id="rId209" Type="http://schemas.openxmlformats.org/officeDocument/2006/relationships/tags" Target="../tags/tag5404.xml"/><Relationship Id="rId190" Type="http://schemas.openxmlformats.org/officeDocument/2006/relationships/tags" Target="../tags/tag5385.xml"/><Relationship Id="rId204" Type="http://schemas.openxmlformats.org/officeDocument/2006/relationships/tags" Target="../tags/tag5399.xml"/><Relationship Id="rId220" Type="http://schemas.openxmlformats.org/officeDocument/2006/relationships/tags" Target="../tags/tag5415.xml"/><Relationship Id="rId225" Type="http://schemas.openxmlformats.org/officeDocument/2006/relationships/tags" Target="../tags/tag5420.xml"/><Relationship Id="rId241" Type="http://schemas.openxmlformats.org/officeDocument/2006/relationships/tags" Target="../tags/tag5436.xml"/><Relationship Id="rId246" Type="http://schemas.openxmlformats.org/officeDocument/2006/relationships/tags" Target="../tags/tag5441.xml"/><Relationship Id="rId15" Type="http://schemas.openxmlformats.org/officeDocument/2006/relationships/tags" Target="../tags/tag5210.xml"/><Relationship Id="rId36" Type="http://schemas.openxmlformats.org/officeDocument/2006/relationships/tags" Target="../tags/tag5231.xml"/><Relationship Id="rId57" Type="http://schemas.openxmlformats.org/officeDocument/2006/relationships/tags" Target="../tags/tag5252.xml"/><Relationship Id="rId106" Type="http://schemas.openxmlformats.org/officeDocument/2006/relationships/tags" Target="../tags/tag5301.xml"/><Relationship Id="rId127" Type="http://schemas.openxmlformats.org/officeDocument/2006/relationships/tags" Target="../tags/tag5322.xml"/><Relationship Id="rId262" Type="http://schemas.openxmlformats.org/officeDocument/2006/relationships/tags" Target="../tags/tag5457.xml"/><Relationship Id="rId10" Type="http://schemas.openxmlformats.org/officeDocument/2006/relationships/tags" Target="../tags/tag5205.xml"/><Relationship Id="rId31" Type="http://schemas.openxmlformats.org/officeDocument/2006/relationships/tags" Target="../tags/tag5226.xml"/><Relationship Id="rId52" Type="http://schemas.openxmlformats.org/officeDocument/2006/relationships/tags" Target="../tags/tag5247.xml"/><Relationship Id="rId73" Type="http://schemas.openxmlformats.org/officeDocument/2006/relationships/tags" Target="../tags/tag5268.xml"/><Relationship Id="rId78" Type="http://schemas.openxmlformats.org/officeDocument/2006/relationships/tags" Target="../tags/tag5273.xml"/><Relationship Id="rId94" Type="http://schemas.openxmlformats.org/officeDocument/2006/relationships/tags" Target="../tags/tag5289.xml"/><Relationship Id="rId99" Type="http://schemas.openxmlformats.org/officeDocument/2006/relationships/tags" Target="../tags/tag5294.xml"/><Relationship Id="rId101" Type="http://schemas.openxmlformats.org/officeDocument/2006/relationships/tags" Target="../tags/tag5296.xml"/><Relationship Id="rId122" Type="http://schemas.openxmlformats.org/officeDocument/2006/relationships/tags" Target="../tags/tag5317.xml"/><Relationship Id="rId143" Type="http://schemas.openxmlformats.org/officeDocument/2006/relationships/tags" Target="../tags/tag5338.xml"/><Relationship Id="rId148" Type="http://schemas.openxmlformats.org/officeDocument/2006/relationships/tags" Target="../tags/tag5343.xml"/><Relationship Id="rId164" Type="http://schemas.openxmlformats.org/officeDocument/2006/relationships/tags" Target="../tags/tag5359.xml"/><Relationship Id="rId169" Type="http://schemas.openxmlformats.org/officeDocument/2006/relationships/tags" Target="../tags/tag5364.xml"/><Relationship Id="rId185" Type="http://schemas.openxmlformats.org/officeDocument/2006/relationships/tags" Target="../tags/tag5380.xml"/><Relationship Id="rId4" Type="http://schemas.openxmlformats.org/officeDocument/2006/relationships/tags" Target="../tags/tag5199.xml"/><Relationship Id="rId9" Type="http://schemas.openxmlformats.org/officeDocument/2006/relationships/tags" Target="../tags/tag5204.xml"/><Relationship Id="rId180" Type="http://schemas.openxmlformats.org/officeDocument/2006/relationships/tags" Target="../tags/tag5375.xml"/><Relationship Id="rId210" Type="http://schemas.openxmlformats.org/officeDocument/2006/relationships/tags" Target="../tags/tag5405.xml"/><Relationship Id="rId215" Type="http://schemas.openxmlformats.org/officeDocument/2006/relationships/tags" Target="../tags/tag5410.xml"/><Relationship Id="rId236" Type="http://schemas.openxmlformats.org/officeDocument/2006/relationships/tags" Target="../tags/tag5431.xml"/><Relationship Id="rId257" Type="http://schemas.openxmlformats.org/officeDocument/2006/relationships/tags" Target="../tags/tag5452.xml"/><Relationship Id="rId26" Type="http://schemas.openxmlformats.org/officeDocument/2006/relationships/tags" Target="../tags/tag5221.xml"/><Relationship Id="rId231" Type="http://schemas.openxmlformats.org/officeDocument/2006/relationships/tags" Target="../tags/tag5426.xml"/><Relationship Id="rId252" Type="http://schemas.openxmlformats.org/officeDocument/2006/relationships/tags" Target="../tags/tag5447.xml"/><Relationship Id="rId47" Type="http://schemas.openxmlformats.org/officeDocument/2006/relationships/tags" Target="../tags/tag5242.xml"/><Relationship Id="rId68" Type="http://schemas.openxmlformats.org/officeDocument/2006/relationships/tags" Target="../tags/tag5263.xml"/><Relationship Id="rId89" Type="http://schemas.openxmlformats.org/officeDocument/2006/relationships/tags" Target="../tags/tag5284.xml"/><Relationship Id="rId112" Type="http://schemas.openxmlformats.org/officeDocument/2006/relationships/tags" Target="../tags/tag5307.xml"/><Relationship Id="rId133" Type="http://schemas.openxmlformats.org/officeDocument/2006/relationships/tags" Target="../tags/tag5328.xml"/><Relationship Id="rId154" Type="http://schemas.openxmlformats.org/officeDocument/2006/relationships/tags" Target="../tags/tag5349.xml"/><Relationship Id="rId175" Type="http://schemas.openxmlformats.org/officeDocument/2006/relationships/tags" Target="../tags/tag5370.xml"/><Relationship Id="rId196" Type="http://schemas.openxmlformats.org/officeDocument/2006/relationships/tags" Target="../tags/tag5391.xml"/><Relationship Id="rId200" Type="http://schemas.openxmlformats.org/officeDocument/2006/relationships/tags" Target="../tags/tag5395.xml"/><Relationship Id="rId16" Type="http://schemas.openxmlformats.org/officeDocument/2006/relationships/tags" Target="../tags/tag5211.xml"/><Relationship Id="rId221" Type="http://schemas.openxmlformats.org/officeDocument/2006/relationships/tags" Target="../tags/tag5416.xml"/><Relationship Id="rId242" Type="http://schemas.openxmlformats.org/officeDocument/2006/relationships/tags" Target="../tags/tag5437.xml"/><Relationship Id="rId263" Type="http://schemas.openxmlformats.org/officeDocument/2006/relationships/tags" Target="../tags/tag5458.xml"/><Relationship Id="rId37" Type="http://schemas.openxmlformats.org/officeDocument/2006/relationships/tags" Target="../tags/tag5232.xml"/><Relationship Id="rId58" Type="http://schemas.openxmlformats.org/officeDocument/2006/relationships/tags" Target="../tags/tag5253.xml"/><Relationship Id="rId79" Type="http://schemas.openxmlformats.org/officeDocument/2006/relationships/tags" Target="../tags/tag5274.xml"/><Relationship Id="rId102" Type="http://schemas.openxmlformats.org/officeDocument/2006/relationships/tags" Target="../tags/tag5297.xml"/><Relationship Id="rId123" Type="http://schemas.openxmlformats.org/officeDocument/2006/relationships/tags" Target="../tags/tag5318.xml"/><Relationship Id="rId144" Type="http://schemas.openxmlformats.org/officeDocument/2006/relationships/tags" Target="../tags/tag5339.xml"/><Relationship Id="rId90" Type="http://schemas.openxmlformats.org/officeDocument/2006/relationships/tags" Target="../tags/tag5285.xml"/><Relationship Id="rId165" Type="http://schemas.openxmlformats.org/officeDocument/2006/relationships/tags" Target="../tags/tag5360.xml"/><Relationship Id="rId186" Type="http://schemas.openxmlformats.org/officeDocument/2006/relationships/tags" Target="../tags/tag5381.xml"/><Relationship Id="rId211" Type="http://schemas.openxmlformats.org/officeDocument/2006/relationships/tags" Target="../tags/tag5406.xml"/><Relationship Id="rId232" Type="http://schemas.openxmlformats.org/officeDocument/2006/relationships/tags" Target="../tags/tag5427.xml"/><Relationship Id="rId253" Type="http://schemas.openxmlformats.org/officeDocument/2006/relationships/tags" Target="../tags/tag5448.xml"/><Relationship Id="rId27" Type="http://schemas.openxmlformats.org/officeDocument/2006/relationships/tags" Target="../tags/tag5222.xml"/><Relationship Id="rId48" Type="http://schemas.openxmlformats.org/officeDocument/2006/relationships/tags" Target="../tags/tag5243.xml"/><Relationship Id="rId69" Type="http://schemas.openxmlformats.org/officeDocument/2006/relationships/tags" Target="../tags/tag5264.xml"/><Relationship Id="rId113" Type="http://schemas.openxmlformats.org/officeDocument/2006/relationships/tags" Target="../tags/tag5308.xml"/><Relationship Id="rId134" Type="http://schemas.openxmlformats.org/officeDocument/2006/relationships/tags" Target="../tags/tag5329.xml"/><Relationship Id="rId80" Type="http://schemas.openxmlformats.org/officeDocument/2006/relationships/tags" Target="../tags/tag5275.xml"/><Relationship Id="rId155" Type="http://schemas.openxmlformats.org/officeDocument/2006/relationships/tags" Target="../tags/tag5350.xml"/><Relationship Id="rId176" Type="http://schemas.openxmlformats.org/officeDocument/2006/relationships/tags" Target="../tags/tag5371.xml"/><Relationship Id="rId197" Type="http://schemas.openxmlformats.org/officeDocument/2006/relationships/tags" Target="../tags/tag5392.xml"/><Relationship Id="rId201" Type="http://schemas.openxmlformats.org/officeDocument/2006/relationships/tags" Target="../tags/tag5396.xml"/><Relationship Id="rId222" Type="http://schemas.openxmlformats.org/officeDocument/2006/relationships/tags" Target="../tags/tag5417.xml"/><Relationship Id="rId243" Type="http://schemas.openxmlformats.org/officeDocument/2006/relationships/tags" Target="../tags/tag5438.xml"/><Relationship Id="rId264" Type="http://schemas.openxmlformats.org/officeDocument/2006/relationships/slideLayout" Target="../slideLayouts/slideLayout2.xml"/><Relationship Id="rId17" Type="http://schemas.openxmlformats.org/officeDocument/2006/relationships/tags" Target="../tags/tag5212.xml"/><Relationship Id="rId38" Type="http://schemas.openxmlformats.org/officeDocument/2006/relationships/tags" Target="../tags/tag5233.xml"/><Relationship Id="rId59" Type="http://schemas.openxmlformats.org/officeDocument/2006/relationships/tags" Target="../tags/tag5254.xml"/><Relationship Id="rId103" Type="http://schemas.openxmlformats.org/officeDocument/2006/relationships/tags" Target="../tags/tag5298.xml"/><Relationship Id="rId124" Type="http://schemas.openxmlformats.org/officeDocument/2006/relationships/tags" Target="../tags/tag5319.xml"/><Relationship Id="rId70" Type="http://schemas.openxmlformats.org/officeDocument/2006/relationships/tags" Target="../tags/tag5265.xml"/><Relationship Id="rId91" Type="http://schemas.openxmlformats.org/officeDocument/2006/relationships/tags" Target="../tags/tag5286.xml"/><Relationship Id="rId145" Type="http://schemas.openxmlformats.org/officeDocument/2006/relationships/tags" Target="../tags/tag5340.xml"/><Relationship Id="rId166" Type="http://schemas.openxmlformats.org/officeDocument/2006/relationships/tags" Target="../tags/tag5361.xml"/><Relationship Id="rId187" Type="http://schemas.openxmlformats.org/officeDocument/2006/relationships/tags" Target="../tags/tag5382.xml"/><Relationship Id="rId1" Type="http://schemas.openxmlformats.org/officeDocument/2006/relationships/themeOverride" Target="../theme/themeOverride44.xml"/><Relationship Id="rId212" Type="http://schemas.openxmlformats.org/officeDocument/2006/relationships/tags" Target="../tags/tag5407.xml"/><Relationship Id="rId233" Type="http://schemas.openxmlformats.org/officeDocument/2006/relationships/tags" Target="../tags/tag5428.xml"/><Relationship Id="rId254" Type="http://schemas.openxmlformats.org/officeDocument/2006/relationships/tags" Target="../tags/tag5449.xml"/></Relationships>
</file>

<file path=ppt/slides/_rels/slide65.xml.rels><?xml version="1.0" encoding="UTF-8" standalone="yes"?>
<Relationships xmlns="http://schemas.openxmlformats.org/package/2006/relationships"><Relationship Id="rId117" Type="http://schemas.openxmlformats.org/officeDocument/2006/relationships/tags" Target="../tags/tag5574.xml"/><Relationship Id="rId21" Type="http://schemas.openxmlformats.org/officeDocument/2006/relationships/tags" Target="../tags/tag5478.xml"/><Relationship Id="rId42" Type="http://schemas.openxmlformats.org/officeDocument/2006/relationships/tags" Target="../tags/tag5499.xml"/><Relationship Id="rId63" Type="http://schemas.openxmlformats.org/officeDocument/2006/relationships/tags" Target="../tags/tag5520.xml"/><Relationship Id="rId84" Type="http://schemas.openxmlformats.org/officeDocument/2006/relationships/tags" Target="../tags/tag5541.xml"/><Relationship Id="rId138" Type="http://schemas.openxmlformats.org/officeDocument/2006/relationships/tags" Target="../tags/tag5595.xml"/><Relationship Id="rId159" Type="http://schemas.openxmlformats.org/officeDocument/2006/relationships/tags" Target="../tags/tag5616.xml"/><Relationship Id="rId170" Type="http://schemas.openxmlformats.org/officeDocument/2006/relationships/tags" Target="../tags/tag5627.xml"/><Relationship Id="rId191" Type="http://schemas.openxmlformats.org/officeDocument/2006/relationships/tags" Target="../tags/tag5648.xml"/><Relationship Id="rId205" Type="http://schemas.openxmlformats.org/officeDocument/2006/relationships/tags" Target="../tags/tag5662.xml"/><Relationship Id="rId226" Type="http://schemas.openxmlformats.org/officeDocument/2006/relationships/tags" Target="../tags/tag5683.xml"/><Relationship Id="rId247" Type="http://schemas.openxmlformats.org/officeDocument/2006/relationships/tags" Target="../tags/tag5704.xml"/><Relationship Id="rId107" Type="http://schemas.openxmlformats.org/officeDocument/2006/relationships/tags" Target="../tags/tag5564.xml"/><Relationship Id="rId268" Type="http://schemas.openxmlformats.org/officeDocument/2006/relationships/tags" Target="../tags/tag5725.xml"/><Relationship Id="rId11" Type="http://schemas.openxmlformats.org/officeDocument/2006/relationships/tags" Target="../tags/tag5468.xml"/><Relationship Id="rId32" Type="http://schemas.openxmlformats.org/officeDocument/2006/relationships/tags" Target="../tags/tag5489.xml"/><Relationship Id="rId53" Type="http://schemas.openxmlformats.org/officeDocument/2006/relationships/tags" Target="../tags/tag5510.xml"/><Relationship Id="rId74" Type="http://schemas.openxmlformats.org/officeDocument/2006/relationships/tags" Target="../tags/tag5531.xml"/><Relationship Id="rId128" Type="http://schemas.openxmlformats.org/officeDocument/2006/relationships/tags" Target="../tags/tag5585.xml"/><Relationship Id="rId149" Type="http://schemas.openxmlformats.org/officeDocument/2006/relationships/tags" Target="../tags/tag5606.xml"/><Relationship Id="rId5" Type="http://schemas.openxmlformats.org/officeDocument/2006/relationships/tags" Target="../tags/tag5462.xml"/><Relationship Id="rId95" Type="http://schemas.openxmlformats.org/officeDocument/2006/relationships/tags" Target="../tags/tag5552.xml"/><Relationship Id="rId160" Type="http://schemas.openxmlformats.org/officeDocument/2006/relationships/tags" Target="../tags/tag5617.xml"/><Relationship Id="rId181" Type="http://schemas.openxmlformats.org/officeDocument/2006/relationships/tags" Target="../tags/tag5638.xml"/><Relationship Id="rId216" Type="http://schemas.openxmlformats.org/officeDocument/2006/relationships/tags" Target="../tags/tag5673.xml"/><Relationship Id="rId237" Type="http://schemas.openxmlformats.org/officeDocument/2006/relationships/tags" Target="../tags/tag5694.xml"/><Relationship Id="rId258" Type="http://schemas.openxmlformats.org/officeDocument/2006/relationships/tags" Target="../tags/tag5715.xml"/><Relationship Id="rId22" Type="http://schemas.openxmlformats.org/officeDocument/2006/relationships/tags" Target="../tags/tag5479.xml"/><Relationship Id="rId43" Type="http://schemas.openxmlformats.org/officeDocument/2006/relationships/tags" Target="../tags/tag5500.xml"/><Relationship Id="rId64" Type="http://schemas.openxmlformats.org/officeDocument/2006/relationships/tags" Target="../tags/tag5521.xml"/><Relationship Id="rId118" Type="http://schemas.openxmlformats.org/officeDocument/2006/relationships/tags" Target="../tags/tag5575.xml"/><Relationship Id="rId139" Type="http://schemas.openxmlformats.org/officeDocument/2006/relationships/tags" Target="../tags/tag5596.xml"/><Relationship Id="rId85" Type="http://schemas.openxmlformats.org/officeDocument/2006/relationships/tags" Target="../tags/tag5542.xml"/><Relationship Id="rId150" Type="http://schemas.openxmlformats.org/officeDocument/2006/relationships/tags" Target="../tags/tag5607.xml"/><Relationship Id="rId171" Type="http://schemas.openxmlformats.org/officeDocument/2006/relationships/tags" Target="../tags/tag5628.xml"/><Relationship Id="rId192" Type="http://schemas.openxmlformats.org/officeDocument/2006/relationships/tags" Target="../tags/tag5649.xml"/><Relationship Id="rId206" Type="http://schemas.openxmlformats.org/officeDocument/2006/relationships/tags" Target="../tags/tag5663.xml"/><Relationship Id="rId227" Type="http://schemas.openxmlformats.org/officeDocument/2006/relationships/tags" Target="../tags/tag5684.xml"/><Relationship Id="rId248" Type="http://schemas.openxmlformats.org/officeDocument/2006/relationships/tags" Target="../tags/tag5705.xml"/><Relationship Id="rId269" Type="http://schemas.openxmlformats.org/officeDocument/2006/relationships/tags" Target="../tags/tag5726.xml"/><Relationship Id="rId12" Type="http://schemas.openxmlformats.org/officeDocument/2006/relationships/tags" Target="../tags/tag5469.xml"/><Relationship Id="rId33" Type="http://schemas.openxmlformats.org/officeDocument/2006/relationships/tags" Target="../tags/tag5490.xml"/><Relationship Id="rId108" Type="http://schemas.openxmlformats.org/officeDocument/2006/relationships/tags" Target="../tags/tag5565.xml"/><Relationship Id="rId129" Type="http://schemas.openxmlformats.org/officeDocument/2006/relationships/tags" Target="../tags/tag5586.xml"/><Relationship Id="rId54" Type="http://schemas.openxmlformats.org/officeDocument/2006/relationships/tags" Target="../tags/tag5511.xml"/><Relationship Id="rId75" Type="http://schemas.openxmlformats.org/officeDocument/2006/relationships/tags" Target="../tags/tag5532.xml"/><Relationship Id="rId96" Type="http://schemas.openxmlformats.org/officeDocument/2006/relationships/tags" Target="../tags/tag5553.xml"/><Relationship Id="rId140" Type="http://schemas.openxmlformats.org/officeDocument/2006/relationships/tags" Target="../tags/tag5597.xml"/><Relationship Id="rId161" Type="http://schemas.openxmlformats.org/officeDocument/2006/relationships/tags" Target="../tags/tag5618.xml"/><Relationship Id="rId182" Type="http://schemas.openxmlformats.org/officeDocument/2006/relationships/tags" Target="../tags/tag5639.xml"/><Relationship Id="rId217" Type="http://schemas.openxmlformats.org/officeDocument/2006/relationships/tags" Target="../tags/tag5674.xml"/><Relationship Id="rId6" Type="http://schemas.openxmlformats.org/officeDocument/2006/relationships/tags" Target="../tags/tag5463.xml"/><Relationship Id="rId238" Type="http://schemas.openxmlformats.org/officeDocument/2006/relationships/tags" Target="../tags/tag5695.xml"/><Relationship Id="rId259" Type="http://schemas.openxmlformats.org/officeDocument/2006/relationships/tags" Target="../tags/tag5716.xml"/><Relationship Id="rId23" Type="http://schemas.openxmlformats.org/officeDocument/2006/relationships/tags" Target="../tags/tag5480.xml"/><Relationship Id="rId119" Type="http://schemas.openxmlformats.org/officeDocument/2006/relationships/tags" Target="../tags/tag5576.xml"/><Relationship Id="rId270" Type="http://schemas.openxmlformats.org/officeDocument/2006/relationships/tags" Target="../tags/tag5727.xml"/><Relationship Id="rId44" Type="http://schemas.openxmlformats.org/officeDocument/2006/relationships/tags" Target="../tags/tag5501.xml"/><Relationship Id="rId60" Type="http://schemas.openxmlformats.org/officeDocument/2006/relationships/tags" Target="../tags/tag5517.xml"/><Relationship Id="rId65" Type="http://schemas.openxmlformats.org/officeDocument/2006/relationships/tags" Target="../tags/tag5522.xml"/><Relationship Id="rId81" Type="http://schemas.openxmlformats.org/officeDocument/2006/relationships/tags" Target="../tags/tag5538.xml"/><Relationship Id="rId86" Type="http://schemas.openxmlformats.org/officeDocument/2006/relationships/tags" Target="../tags/tag5543.xml"/><Relationship Id="rId130" Type="http://schemas.openxmlformats.org/officeDocument/2006/relationships/tags" Target="../tags/tag5587.xml"/><Relationship Id="rId135" Type="http://schemas.openxmlformats.org/officeDocument/2006/relationships/tags" Target="../tags/tag5592.xml"/><Relationship Id="rId151" Type="http://schemas.openxmlformats.org/officeDocument/2006/relationships/tags" Target="../tags/tag5608.xml"/><Relationship Id="rId156" Type="http://schemas.openxmlformats.org/officeDocument/2006/relationships/tags" Target="../tags/tag5613.xml"/><Relationship Id="rId177" Type="http://schemas.openxmlformats.org/officeDocument/2006/relationships/tags" Target="../tags/tag5634.xml"/><Relationship Id="rId198" Type="http://schemas.openxmlformats.org/officeDocument/2006/relationships/tags" Target="../tags/tag5655.xml"/><Relationship Id="rId172" Type="http://schemas.openxmlformats.org/officeDocument/2006/relationships/tags" Target="../tags/tag5629.xml"/><Relationship Id="rId193" Type="http://schemas.openxmlformats.org/officeDocument/2006/relationships/tags" Target="../tags/tag5650.xml"/><Relationship Id="rId202" Type="http://schemas.openxmlformats.org/officeDocument/2006/relationships/tags" Target="../tags/tag5659.xml"/><Relationship Id="rId207" Type="http://schemas.openxmlformats.org/officeDocument/2006/relationships/tags" Target="../tags/tag5664.xml"/><Relationship Id="rId223" Type="http://schemas.openxmlformats.org/officeDocument/2006/relationships/tags" Target="../tags/tag5680.xml"/><Relationship Id="rId228" Type="http://schemas.openxmlformats.org/officeDocument/2006/relationships/tags" Target="../tags/tag5685.xml"/><Relationship Id="rId244" Type="http://schemas.openxmlformats.org/officeDocument/2006/relationships/tags" Target="../tags/tag5701.xml"/><Relationship Id="rId249" Type="http://schemas.openxmlformats.org/officeDocument/2006/relationships/tags" Target="../tags/tag5706.xml"/><Relationship Id="rId13" Type="http://schemas.openxmlformats.org/officeDocument/2006/relationships/tags" Target="../tags/tag5470.xml"/><Relationship Id="rId18" Type="http://schemas.openxmlformats.org/officeDocument/2006/relationships/tags" Target="../tags/tag5475.xml"/><Relationship Id="rId39" Type="http://schemas.openxmlformats.org/officeDocument/2006/relationships/tags" Target="../tags/tag5496.xml"/><Relationship Id="rId109" Type="http://schemas.openxmlformats.org/officeDocument/2006/relationships/tags" Target="../tags/tag5566.xml"/><Relationship Id="rId260" Type="http://schemas.openxmlformats.org/officeDocument/2006/relationships/tags" Target="../tags/tag5717.xml"/><Relationship Id="rId265" Type="http://schemas.openxmlformats.org/officeDocument/2006/relationships/tags" Target="../tags/tag5722.xml"/><Relationship Id="rId34" Type="http://schemas.openxmlformats.org/officeDocument/2006/relationships/tags" Target="../tags/tag5491.xml"/><Relationship Id="rId50" Type="http://schemas.openxmlformats.org/officeDocument/2006/relationships/tags" Target="../tags/tag5507.xml"/><Relationship Id="rId55" Type="http://schemas.openxmlformats.org/officeDocument/2006/relationships/tags" Target="../tags/tag5512.xml"/><Relationship Id="rId76" Type="http://schemas.openxmlformats.org/officeDocument/2006/relationships/tags" Target="../tags/tag5533.xml"/><Relationship Id="rId97" Type="http://schemas.openxmlformats.org/officeDocument/2006/relationships/tags" Target="../tags/tag5554.xml"/><Relationship Id="rId104" Type="http://schemas.openxmlformats.org/officeDocument/2006/relationships/tags" Target="../tags/tag5561.xml"/><Relationship Id="rId120" Type="http://schemas.openxmlformats.org/officeDocument/2006/relationships/tags" Target="../tags/tag5577.xml"/><Relationship Id="rId125" Type="http://schemas.openxmlformats.org/officeDocument/2006/relationships/tags" Target="../tags/tag5582.xml"/><Relationship Id="rId141" Type="http://schemas.openxmlformats.org/officeDocument/2006/relationships/tags" Target="../tags/tag5598.xml"/><Relationship Id="rId146" Type="http://schemas.openxmlformats.org/officeDocument/2006/relationships/tags" Target="../tags/tag5603.xml"/><Relationship Id="rId167" Type="http://schemas.openxmlformats.org/officeDocument/2006/relationships/tags" Target="../tags/tag5624.xml"/><Relationship Id="rId188" Type="http://schemas.openxmlformats.org/officeDocument/2006/relationships/tags" Target="../tags/tag5645.xml"/><Relationship Id="rId7" Type="http://schemas.openxmlformats.org/officeDocument/2006/relationships/tags" Target="../tags/tag5464.xml"/><Relationship Id="rId71" Type="http://schemas.openxmlformats.org/officeDocument/2006/relationships/tags" Target="../tags/tag5528.xml"/><Relationship Id="rId92" Type="http://schemas.openxmlformats.org/officeDocument/2006/relationships/tags" Target="../tags/tag5549.xml"/><Relationship Id="rId162" Type="http://schemas.openxmlformats.org/officeDocument/2006/relationships/tags" Target="../tags/tag5619.xml"/><Relationship Id="rId183" Type="http://schemas.openxmlformats.org/officeDocument/2006/relationships/tags" Target="../tags/tag5640.xml"/><Relationship Id="rId213" Type="http://schemas.openxmlformats.org/officeDocument/2006/relationships/tags" Target="../tags/tag5670.xml"/><Relationship Id="rId218" Type="http://schemas.openxmlformats.org/officeDocument/2006/relationships/tags" Target="../tags/tag5675.xml"/><Relationship Id="rId234" Type="http://schemas.openxmlformats.org/officeDocument/2006/relationships/tags" Target="../tags/tag5691.xml"/><Relationship Id="rId239" Type="http://schemas.openxmlformats.org/officeDocument/2006/relationships/tags" Target="../tags/tag5696.xml"/><Relationship Id="rId2" Type="http://schemas.openxmlformats.org/officeDocument/2006/relationships/tags" Target="../tags/tag5459.xml"/><Relationship Id="rId29" Type="http://schemas.openxmlformats.org/officeDocument/2006/relationships/tags" Target="../tags/tag5486.xml"/><Relationship Id="rId250" Type="http://schemas.openxmlformats.org/officeDocument/2006/relationships/tags" Target="../tags/tag5707.xml"/><Relationship Id="rId255" Type="http://schemas.openxmlformats.org/officeDocument/2006/relationships/tags" Target="../tags/tag5712.xml"/><Relationship Id="rId271" Type="http://schemas.openxmlformats.org/officeDocument/2006/relationships/tags" Target="../tags/tag5728.xml"/><Relationship Id="rId24" Type="http://schemas.openxmlformats.org/officeDocument/2006/relationships/tags" Target="../tags/tag5481.xml"/><Relationship Id="rId40" Type="http://schemas.openxmlformats.org/officeDocument/2006/relationships/tags" Target="../tags/tag5497.xml"/><Relationship Id="rId45" Type="http://schemas.openxmlformats.org/officeDocument/2006/relationships/tags" Target="../tags/tag5502.xml"/><Relationship Id="rId66" Type="http://schemas.openxmlformats.org/officeDocument/2006/relationships/tags" Target="../tags/tag5523.xml"/><Relationship Id="rId87" Type="http://schemas.openxmlformats.org/officeDocument/2006/relationships/tags" Target="../tags/tag5544.xml"/><Relationship Id="rId110" Type="http://schemas.openxmlformats.org/officeDocument/2006/relationships/tags" Target="../tags/tag5567.xml"/><Relationship Id="rId115" Type="http://schemas.openxmlformats.org/officeDocument/2006/relationships/tags" Target="../tags/tag5572.xml"/><Relationship Id="rId131" Type="http://schemas.openxmlformats.org/officeDocument/2006/relationships/tags" Target="../tags/tag5588.xml"/><Relationship Id="rId136" Type="http://schemas.openxmlformats.org/officeDocument/2006/relationships/tags" Target="../tags/tag5593.xml"/><Relationship Id="rId157" Type="http://schemas.openxmlformats.org/officeDocument/2006/relationships/tags" Target="../tags/tag5614.xml"/><Relationship Id="rId178" Type="http://schemas.openxmlformats.org/officeDocument/2006/relationships/tags" Target="../tags/tag5635.xml"/><Relationship Id="rId61" Type="http://schemas.openxmlformats.org/officeDocument/2006/relationships/tags" Target="../tags/tag5518.xml"/><Relationship Id="rId82" Type="http://schemas.openxmlformats.org/officeDocument/2006/relationships/tags" Target="../tags/tag5539.xml"/><Relationship Id="rId152" Type="http://schemas.openxmlformats.org/officeDocument/2006/relationships/tags" Target="../tags/tag5609.xml"/><Relationship Id="rId173" Type="http://schemas.openxmlformats.org/officeDocument/2006/relationships/tags" Target="../tags/tag5630.xml"/><Relationship Id="rId194" Type="http://schemas.openxmlformats.org/officeDocument/2006/relationships/tags" Target="../tags/tag5651.xml"/><Relationship Id="rId199" Type="http://schemas.openxmlformats.org/officeDocument/2006/relationships/tags" Target="../tags/tag5656.xml"/><Relationship Id="rId203" Type="http://schemas.openxmlformats.org/officeDocument/2006/relationships/tags" Target="../tags/tag5660.xml"/><Relationship Id="rId208" Type="http://schemas.openxmlformats.org/officeDocument/2006/relationships/tags" Target="../tags/tag5665.xml"/><Relationship Id="rId229" Type="http://schemas.openxmlformats.org/officeDocument/2006/relationships/tags" Target="../tags/tag5686.xml"/><Relationship Id="rId19" Type="http://schemas.openxmlformats.org/officeDocument/2006/relationships/tags" Target="../tags/tag5476.xml"/><Relationship Id="rId224" Type="http://schemas.openxmlformats.org/officeDocument/2006/relationships/tags" Target="../tags/tag5681.xml"/><Relationship Id="rId240" Type="http://schemas.openxmlformats.org/officeDocument/2006/relationships/tags" Target="../tags/tag5697.xml"/><Relationship Id="rId245" Type="http://schemas.openxmlformats.org/officeDocument/2006/relationships/tags" Target="../tags/tag5702.xml"/><Relationship Id="rId261" Type="http://schemas.openxmlformats.org/officeDocument/2006/relationships/tags" Target="../tags/tag5718.xml"/><Relationship Id="rId266" Type="http://schemas.openxmlformats.org/officeDocument/2006/relationships/tags" Target="../tags/tag5723.xml"/><Relationship Id="rId14" Type="http://schemas.openxmlformats.org/officeDocument/2006/relationships/tags" Target="../tags/tag5471.xml"/><Relationship Id="rId30" Type="http://schemas.openxmlformats.org/officeDocument/2006/relationships/tags" Target="../tags/tag5487.xml"/><Relationship Id="rId35" Type="http://schemas.openxmlformats.org/officeDocument/2006/relationships/tags" Target="../tags/tag5492.xml"/><Relationship Id="rId56" Type="http://schemas.openxmlformats.org/officeDocument/2006/relationships/tags" Target="../tags/tag5513.xml"/><Relationship Id="rId77" Type="http://schemas.openxmlformats.org/officeDocument/2006/relationships/tags" Target="../tags/tag5534.xml"/><Relationship Id="rId100" Type="http://schemas.openxmlformats.org/officeDocument/2006/relationships/tags" Target="../tags/tag5557.xml"/><Relationship Id="rId105" Type="http://schemas.openxmlformats.org/officeDocument/2006/relationships/tags" Target="../tags/tag5562.xml"/><Relationship Id="rId126" Type="http://schemas.openxmlformats.org/officeDocument/2006/relationships/tags" Target="../tags/tag5583.xml"/><Relationship Id="rId147" Type="http://schemas.openxmlformats.org/officeDocument/2006/relationships/tags" Target="../tags/tag5604.xml"/><Relationship Id="rId168" Type="http://schemas.openxmlformats.org/officeDocument/2006/relationships/tags" Target="../tags/tag5625.xml"/><Relationship Id="rId8" Type="http://schemas.openxmlformats.org/officeDocument/2006/relationships/tags" Target="../tags/tag5465.xml"/><Relationship Id="rId51" Type="http://schemas.openxmlformats.org/officeDocument/2006/relationships/tags" Target="../tags/tag5508.xml"/><Relationship Id="rId72" Type="http://schemas.openxmlformats.org/officeDocument/2006/relationships/tags" Target="../tags/tag5529.xml"/><Relationship Id="rId93" Type="http://schemas.openxmlformats.org/officeDocument/2006/relationships/tags" Target="../tags/tag5550.xml"/><Relationship Id="rId98" Type="http://schemas.openxmlformats.org/officeDocument/2006/relationships/tags" Target="../tags/tag5555.xml"/><Relationship Id="rId121" Type="http://schemas.openxmlformats.org/officeDocument/2006/relationships/tags" Target="../tags/tag5578.xml"/><Relationship Id="rId142" Type="http://schemas.openxmlformats.org/officeDocument/2006/relationships/tags" Target="../tags/tag5599.xml"/><Relationship Id="rId163" Type="http://schemas.openxmlformats.org/officeDocument/2006/relationships/tags" Target="../tags/tag5620.xml"/><Relationship Id="rId184" Type="http://schemas.openxmlformats.org/officeDocument/2006/relationships/tags" Target="../tags/tag5641.xml"/><Relationship Id="rId189" Type="http://schemas.openxmlformats.org/officeDocument/2006/relationships/tags" Target="../tags/tag5646.xml"/><Relationship Id="rId219" Type="http://schemas.openxmlformats.org/officeDocument/2006/relationships/tags" Target="../tags/tag5676.xml"/><Relationship Id="rId3" Type="http://schemas.openxmlformats.org/officeDocument/2006/relationships/tags" Target="../tags/tag5460.xml"/><Relationship Id="rId214" Type="http://schemas.openxmlformats.org/officeDocument/2006/relationships/tags" Target="../tags/tag5671.xml"/><Relationship Id="rId230" Type="http://schemas.openxmlformats.org/officeDocument/2006/relationships/tags" Target="../tags/tag5687.xml"/><Relationship Id="rId235" Type="http://schemas.openxmlformats.org/officeDocument/2006/relationships/tags" Target="../tags/tag5692.xml"/><Relationship Id="rId251" Type="http://schemas.openxmlformats.org/officeDocument/2006/relationships/tags" Target="../tags/tag5708.xml"/><Relationship Id="rId256" Type="http://schemas.openxmlformats.org/officeDocument/2006/relationships/tags" Target="../tags/tag5713.xml"/><Relationship Id="rId25" Type="http://schemas.openxmlformats.org/officeDocument/2006/relationships/tags" Target="../tags/tag5482.xml"/><Relationship Id="rId46" Type="http://schemas.openxmlformats.org/officeDocument/2006/relationships/tags" Target="../tags/tag5503.xml"/><Relationship Id="rId67" Type="http://schemas.openxmlformats.org/officeDocument/2006/relationships/tags" Target="../tags/tag5524.xml"/><Relationship Id="rId116" Type="http://schemas.openxmlformats.org/officeDocument/2006/relationships/tags" Target="../tags/tag5573.xml"/><Relationship Id="rId137" Type="http://schemas.openxmlformats.org/officeDocument/2006/relationships/tags" Target="../tags/tag5594.xml"/><Relationship Id="rId158" Type="http://schemas.openxmlformats.org/officeDocument/2006/relationships/tags" Target="../tags/tag5615.xml"/><Relationship Id="rId272" Type="http://schemas.openxmlformats.org/officeDocument/2006/relationships/tags" Target="../tags/tag5729.xml"/><Relationship Id="rId20" Type="http://schemas.openxmlformats.org/officeDocument/2006/relationships/tags" Target="../tags/tag5477.xml"/><Relationship Id="rId41" Type="http://schemas.openxmlformats.org/officeDocument/2006/relationships/tags" Target="../tags/tag5498.xml"/><Relationship Id="rId62" Type="http://schemas.openxmlformats.org/officeDocument/2006/relationships/tags" Target="../tags/tag5519.xml"/><Relationship Id="rId83" Type="http://schemas.openxmlformats.org/officeDocument/2006/relationships/tags" Target="../tags/tag5540.xml"/><Relationship Id="rId88" Type="http://schemas.openxmlformats.org/officeDocument/2006/relationships/tags" Target="../tags/tag5545.xml"/><Relationship Id="rId111" Type="http://schemas.openxmlformats.org/officeDocument/2006/relationships/tags" Target="../tags/tag5568.xml"/><Relationship Id="rId132" Type="http://schemas.openxmlformats.org/officeDocument/2006/relationships/tags" Target="../tags/tag5589.xml"/><Relationship Id="rId153" Type="http://schemas.openxmlformats.org/officeDocument/2006/relationships/tags" Target="../tags/tag5610.xml"/><Relationship Id="rId174" Type="http://schemas.openxmlformats.org/officeDocument/2006/relationships/tags" Target="../tags/tag5631.xml"/><Relationship Id="rId179" Type="http://schemas.openxmlformats.org/officeDocument/2006/relationships/tags" Target="../tags/tag5636.xml"/><Relationship Id="rId195" Type="http://schemas.openxmlformats.org/officeDocument/2006/relationships/tags" Target="../tags/tag5652.xml"/><Relationship Id="rId209" Type="http://schemas.openxmlformats.org/officeDocument/2006/relationships/tags" Target="../tags/tag5666.xml"/><Relationship Id="rId190" Type="http://schemas.openxmlformats.org/officeDocument/2006/relationships/tags" Target="../tags/tag5647.xml"/><Relationship Id="rId204" Type="http://schemas.openxmlformats.org/officeDocument/2006/relationships/tags" Target="../tags/tag5661.xml"/><Relationship Id="rId220" Type="http://schemas.openxmlformats.org/officeDocument/2006/relationships/tags" Target="../tags/tag5677.xml"/><Relationship Id="rId225" Type="http://schemas.openxmlformats.org/officeDocument/2006/relationships/tags" Target="../tags/tag5682.xml"/><Relationship Id="rId241" Type="http://schemas.openxmlformats.org/officeDocument/2006/relationships/tags" Target="../tags/tag5698.xml"/><Relationship Id="rId246" Type="http://schemas.openxmlformats.org/officeDocument/2006/relationships/tags" Target="../tags/tag5703.xml"/><Relationship Id="rId267" Type="http://schemas.openxmlformats.org/officeDocument/2006/relationships/tags" Target="../tags/tag5724.xml"/><Relationship Id="rId15" Type="http://schemas.openxmlformats.org/officeDocument/2006/relationships/tags" Target="../tags/tag5472.xml"/><Relationship Id="rId36" Type="http://schemas.openxmlformats.org/officeDocument/2006/relationships/tags" Target="../tags/tag5493.xml"/><Relationship Id="rId57" Type="http://schemas.openxmlformats.org/officeDocument/2006/relationships/tags" Target="../tags/tag5514.xml"/><Relationship Id="rId106" Type="http://schemas.openxmlformats.org/officeDocument/2006/relationships/tags" Target="../tags/tag5563.xml"/><Relationship Id="rId127" Type="http://schemas.openxmlformats.org/officeDocument/2006/relationships/tags" Target="../tags/tag5584.xml"/><Relationship Id="rId262" Type="http://schemas.openxmlformats.org/officeDocument/2006/relationships/tags" Target="../tags/tag5719.xml"/><Relationship Id="rId10" Type="http://schemas.openxmlformats.org/officeDocument/2006/relationships/tags" Target="../tags/tag5467.xml"/><Relationship Id="rId31" Type="http://schemas.openxmlformats.org/officeDocument/2006/relationships/tags" Target="../tags/tag5488.xml"/><Relationship Id="rId52" Type="http://schemas.openxmlformats.org/officeDocument/2006/relationships/tags" Target="../tags/tag5509.xml"/><Relationship Id="rId73" Type="http://schemas.openxmlformats.org/officeDocument/2006/relationships/tags" Target="../tags/tag5530.xml"/><Relationship Id="rId78" Type="http://schemas.openxmlformats.org/officeDocument/2006/relationships/tags" Target="../tags/tag5535.xml"/><Relationship Id="rId94" Type="http://schemas.openxmlformats.org/officeDocument/2006/relationships/tags" Target="../tags/tag5551.xml"/><Relationship Id="rId99" Type="http://schemas.openxmlformats.org/officeDocument/2006/relationships/tags" Target="../tags/tag5556.xml"/><Relationship Id="rId101" Type="http://schemas.openxmlformats.org/officeDocument/2006/relationships/tags" Target="../tags/tag5558.xml"/><Relationship Id="rId122" Type="http://schemas.openxmlformats.org/officeDocument/2006/relationships/tags" Target="../tags/tag5579.xml"/><Relationship Id="rId143" Type="http://schemas.openxmlformats.org/officeDocument/2006/relationships/tags" Target="../tags/tag5600.xml"/><Relationship Id="rId148" Type="http://schemas.openxmlformats.org/officeDocument/2006/relationships/tags" Target="../tags/tag5605.xml"/><Relationship Id="rId164" Type="http://schemas.openxmlformats.org/officeDocument/2006/relationships/tags" Target="../tags/tag5621.xml"/><Relationship Id="rId169" Type="http://schemas.openxmlformats.org/officeDocument/2006/relationships/tags" Target="../tags/tag5626.xml"/><Relationship Id="rId185" Type="http://schemas.openxmlformats.org/officeDocument/2006/relationships/tags" Target="../tags/tag5642.xml"/><Relationship Id="rId4" Type="http://schemas.openxmlformats.org/officeDocument/2006/relationships/tags" Target="../tags/tag5461.xml"/><Relationship Id="rId9" Type="http://schemas.openxmlformats.org/officeDocument/2006/relationships/tags" Target="../tags/tag5466.xml"/><Relationship Id="rId180" Type="http://schemas.openxmlformats.org/officeDocument/2006/relationships/tags" Target="../tags/tag5637.xml"/><Relationship Id="rId210" Type="http://schemas.openxmlformats.org/officeDocument/2006/relationships/tags" Target="../tags/tag5667.xml"/><Relationship Id="rId215" Type="http://schemas.openxmlformats.org/officeDocument/2006/relationships/tags" Target="../tags/tag5672.xml"/><Relationship Id="rId236" Type="http://schemas.openxmlformats.org/officeDocument/2006/relationships/tags" Target="../tags/tag5693.xml"/><Relationship Id="rId257" Type="http://schemas.openxmlformats.org/officeDocument/2006/relationships/tags" Target="../tags/tag5714.xml"/><Relationship Id="rId26" Type="http://schemas.openxmlformats.org/officeDocument/2006/relationships/tags" Target="../tags/tag5483.xml"/><Relationship Id="rId231" Type="http://schemas.openxmlformats.org/officeDocument/2006/relationships/tags" Target="../tags/tag5688.xml"/><Relationship Id="rId252" Type="http://schemas.openxmlformats.org/officeDocument/2006/relationships/tags" Target="../tags/tag5709.xml"/><Relationship Id="rId273" Type="http://schemas.openxmlformats.org/officeDocument/2006/relationships/slideLayout" Target="../slideLayouts/slideLayout2.xml"/><Relationship Id="rId47" Type="http://schemas.openxmlformats.org/officeDocument/2006/relationships/tags" Target="../tags/tag5504.xml"/><Relationship Id="rId68" Type="http://schemas.openxmlformats.org/officeDocument/2006/relationships/tags" Target="../tags/tag5525.xml"/><Relationship Id="rId89" Type="http://schemas.openxmlformats.org/officeDocument/2006/relationships/tags" Target="../tags/tag5546.xml"/><Relationship Id="rId112" Type="http://schemas.openxmlformats.org/officeDocument/2006/relationships/tags" Target="../tags/tag5569.xml"/><Relationship Id="rId133" Type="http://schemas.openxmlformats.org/officeDocument/2006/relationships/tags" Target="../tags/tag5590.xml"/><Relationship Id="rId154" Type="http://schemas.openxmlformats.org/officeDocument/2006/relationships/tags" Target="../tags/tag5611.xml"/><Relationship Id="rId175" Type="http://schemas.openxmlformats.org/officeDocument/2006/relationships/tags" Target="../tags/tag5632.xml"/><Relationship Id="rId196" Type="http://schemas.openxmlformats.org/officeDocument/2006/relationships/tags" Target="../tags/tag5653.xml"/><Relationship Id="rId200" Type="http://schemas.openxmlformats.org/officeDocument/2006/relationships/tags" Target="../tags/tag5657.xml"/><Relationship Id="rId16" Type="http://schemas.openxmlformats.org/officeDocument/2006/relationships/tags" Target="../tags/tag5473.xml"/><Relationship Id="rId221" Type="http://schemas.openxmlformats.org/officeDocument/2006/relationships/tags" Target="../tags/tag5678.xml"/><Relationship Id="rId242" Type="http://schemas.openxmlformats.org/officeDocument/2006/relationships/tags" Target="../tags/tag5699.xml"/><Relationship Id="rId263" Type="http://schemas.openxmlformats.org/officeDocument/2006/relationships/tags" Target="../tags/tag5720.xml"/><Relationship Id="rId37" Type="http://schemas.openxmlformats.org/officeDocument/2006/relationships/tags" Target="../tags/tag5494.xml"/><Relationship Id="rId58" Type="http://schemas.openxmlformats.org/officeDocument/2006/relationships/tags" Target="../tags/tag5515.xml"/><Relationship Id="rId79" Type="http://schemas.openxmlformats.org/officeDocument/2006/relationships/tags" Target="../tags/tag5536.xml"/><Relationship Id="rId102" Type="http://schemas.openxmlformats.org/officeDocument/2006/relationships/tags" Target="../tags/tag5559.xml"/><Relationship Id="rId123" Type="http://schemas.openxmlformats.org/officeDocument/2006/relationships/tags" Target="../tags/tag5580.xml"/><Relationship Id="rId144" Type="http://schemas.openxmlformats.org/officeDocument/2006/relationships/tags" Target="../tags/tag5601.xml"/><Relationship Id="rId90" Type="http://schemas.openxmlformats.org/officeDocument/2006/relationships/tags" Target="../tags/tag5547.xml"/><Relationship Id="rId165" Type="http://schemas.openxmlformats.org/officeDocument/2006/relationships/tags" Target="../tags/tag5622.xml"/><Relationship Id="rId186" Type="http://schemas.openxmlformats.org/officeDocument/2006/relationships/tags" Target="../tags/tag5643.xml"/><Relationship Id="rId211" Type="http://schemas.openxmlformats.org/officeDocument/2006/relationships/tags" Target="../tags/tag5668.xml"/><Relationship Id="rId232" Type="http://schemas.openxmlformats.org/officeDocument/2006/relationships/tags" Target="../tags/tag5689.xml"/><Relationship Id="rId253" Type="http://schemas.openxmlformats.org/officeDocument/2006/relationships/tags" Target="../tags/tag5710.xml"/><Relationship Id="rId274" Type="http://schemas.openxmlformats.org/officeDocument/2006/relationships/notesSlide" Target="../notesSlides/notesSlide13.xml"/><Relationship Id="rId27" Type="http://schemas.openxmlformats.org/officeDocument/2006/relationships/tags" Target="../tags/tag5484.xml"/><Relationship Id="rId48" Type="http://schemas.openxmlformats.org/officeDocument/2006/relationships/tags" Target="../tags/tag5505.xml"/><Relationship Id="rId69" Type="http://schemas.openxmlformats.org/officeDocument/2006/relationships/tags" Target="../tags/tag5526.xml"/><Relationship Id="rId113" Type="http://schemas.openxmlformats.org/officeDocument/2006/relationships/tags" Target="../tags/tag5570.xml"/><Relationship Id="rId134" Type="http://schemas.openxmlformats.org/officeDocument/2006/relationships/tags" Target="../tags/tag5591.xml"/><Relationship Id="rId80" Type="http://schemas.openxmlformats.org/officeDocument/2006/relationships/tags" Target="../tags/tag5537.xml"/><Relationship Id="rId155" Type="http://schemas.openxmlformats.org/officeDocument/2006/relationships/tags" Target="../tags/tag5612.xml"/><Relationship Id="rId176" Type="http://schemas.openxmlformats.org/officeDocument/2006/relationships/tags" Target="../tags/tag5633.xml"/><Relationship Id="rId197" Type="http://schemas.openxmlformats.org/officeDocument/2006/relationships/tags" Target="../tags/tag5654.xml"/><Relationship Id="rId201" Type="http://schemas.openxmlformats.org/officeDocument/2006/relationships/tags" Target="../tags/tag5658.xml"/><Relationship Id="rId222" Type="http://schemas.openxmlformats.org/officeDocument/2006/relationships/tags" Target="../tags/tag5679.xml"/><Relationship Id="rId243" Type="http://schemas.openxmlformats.org/officeDocument/2006/relationships/tags" Target="../tags/tag5700.xml"/><Relationship Id="rId264" Type="http://schemas.openxmlformats.org/officeDocument/2006/relationships/tags" Target="../tags/tag5721.xml"/><Relationship Id="rId17" Type="http://schemas.openxmlformats.org/officeDocument/2006/relationships/tags" Target="../tags/tag5474.xml"/><Relationship Id="rId38" Type="http://schemas.openxmlformats.org/officeDocument/2006/relationships/tags" Target="../tags/tag5495.xml"/><Relationship Id="rId59" Type="http://schemas.openxmlformats.org/officeDocument/2006/relationships/tags" Target="../tags/tag5516.xml"/><Relationship Id="rId103" Type="http://schemas.openxmlformats.org/officeDocument/2006/relationships/tags" Target="../tags/tag5560.xml"/><Relationship Id="rId124" Type="http://schemas.openxmlformats.org/officeDocument/2006/relationships/tags" Target="../tags/tag5581.xml"/><Relationship Id="rId70" Type="http://schemas.openxmlformats.org/officeDocument/2006/relationships/tags" Target="../tags/tag5527.xml"/><Relationship Id="rId91" Type="http://schemas.openxmlformats.org/officeDocument/2006/relationships/tags" Target="../tags/tag5548.xml"/><Relationship Id="rId145" Type="http://schemas.openxmlformats.org/officeDocument/2006/relationships/tags" Target="../tags/tag5602.xml"/><Relationship Id="rId166" Type="http://schemas.openxmlformats.org/officeDocument/2006/relationships/tags" Target="../tags/tag5623.xml"/><Relationship Id="rId187" Type="http://schemas.openxmlformats.org/officeDocument/2006/relationships/tags" Target="../tags/tag5644.xml"/><Relationship Id="rId1" Type="http://schemas.openxmlformats.org/officeDocument/2006/relationships/themeOverride" Target="../theme/themeOverride45.xml"/><Relationship Id="rId212" Type="http://schemas.openxmlformats.org/officeDocument/2006/relationships/tags" Target="../tags/tag5669.xml"/><Relationship Id="rId233" Type="http://schemas.openxmlformats.org/officeDocument/2006/relationships/tags" Target="../tags/tag5690.xml"/><Relationship Id="rId254" Type="http://schemas.openxmlformats.org/officeDocument/2006/relationships/tags" Target="../tags/tag5711.xml"/><Relationship Id="rId28" Type="http://schemas.openxmlformats.org/officeDocument/2006/relationships/tags" Target="../tags/tag5485.xml"/><Relationship Id="rId49" Type="http://schemas.openxmlformats.org/officeDocument/2006/relationships/tags" Target="../tags/tag5506.xml"/><Relationship Id="rId114" Type="http://schemas.openxmlformats.org/officeDocument/2006/relationships/tags" Target="../tags/tag5571.xml"/><Relationship Id="rId275"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2" Type="http://schemas.openxmlformats.org/officeDocument/2006/relationships/tags" Target="../tags/tag91.xml"/><Relationship Id="rId16" Type="http://schemas.openxmlformats.org/officeDocument/2006/relationships/image" Target="../media/image8.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4.png"/><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hemeOverride" Target="../theme/themeOverride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s>
</file>

<file path=ppt/slides/_rels/slide9.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4.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hemeOverride" Target="../theme/themeOverride3.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a:t>
            </a:r>
            <a:endParaRPr lang="en-GB" b="1" dirty="0">
              <a:solidFill>
                <a:srgbClr val="FFFFFF"/>
              </a:solidFill>
            </a:endParaRPr>
          </a:p>
        </p:txBody>
      </p:sp>
      <p:pic>
        <p:nvPicPr>
          <p:cNvPr id="8" name="Grafik 7" descr="BEQIK_FR.png" hidden="1"/>
          <p:cNvPicPr>
            <a:picLocks/>
          </p:cNvPicPr>
          <p:nvPr>
            <p:custDataLst>
              <p:tags r:id="rId4"/>
            </p:custDataLst>
          </p:nvPr>
        </p:nvPicPr>
        <p:blipFill>
          <a:blip r:embed="rId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9"/>
            </p:custDataLst>
          </p:nvPr>
        </p:nvSpPr>
        <p:spPr>
          <a:xfrm>
            <a:off x="533400" y="1066800"/>
            <a:ext cx="7315200" cy="3810000"/>
          </a:xfrm>
          <a:ln w="0"/>
          <a:effectLst/>
        </p:spPr>
        <p:txBody>
          <a:bodyPr wrap="square" lIns="0" tIns="63500" rIns="0" bIns="0" anchor="ctr"/>
          <a:lstStyle/>
          <a:p>
            <a:pPr algn="ctr">
              <a:buNone/>
            </a:pPr>
            <a:r>
              <a:rPr lang="en-US" sz="4000" b="1" noProof="0" smtClean="0"/>
              <a:t>rba_Msc</a:t>
            </a:r>
          </a:p>
          <a:p>
            <a:pPr algn="ctr">
              <a:buNone/>
            </a:pPr>
            <a:r>
              <a:rPr lang="en-US" sz="2400" noProof="0" smtClean="0"/>
              <a:t>Micro Second Channel</a:t>
            </a:r>
            <a:endParaRPr lang="en-US" sz="2400" noProof="0"/>
          </a:p>
        </p:txBody>
      </p:sp>
      <p:sp>
        <p:nvSpPr>
          <p:cNvPr id="11" name="Foliennummernplatzhalter 10"/>
          <p:cNvSpPr>
            <a:spLocks noGrp="1"/>
          </p:cNvSpPr>
          <p:nvPr>
            <p:ph type="sldNum" sz="quarter" idx="10"/>
          </p:nvPr>
        </p:nvSpPr>
        <p:spPr/>
        <p:txBody>
          <a:bodyPr/>
          <a:lstStyle/>
          <a:p>
            <a:pPr>
              <a:defRPr/>
            </a:pPr>
            <a:fld id="{41970CA2-0F55-4483-A555-0DD77EBA6DD1}" type="slidenum">
              <a:rPr lang="de-DE" smtClean="0"/>
              <a:pPr>
                <a:defRPr/>
              </a:pPr>
              <a:t>1</a:t>
            </a:fld>
            <a:endParaRPr lang="de-DE"/>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(3)</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handling of signals the MSC driver/handler shall provide interfaces to</a:t>
            </a:r>
          </a:p>
          <a:p>
            <a:pPr lvl="1"/>
            <a:r>
              <a:rPr lang="en-US" noProof="0" smtClean="0"/>
              <a:t>get the current internal signal value</a:t>
            </a:r>
          </a:p>
          <a:p>
            <a:pPr lvl="1"/>
            <a:r>
              <a:rPr lang="en-US" noProof="0" smtClean="0"/>
              <a:t>set the internal signal value</a:t>
            </a:r>
          </a:p>
          <a:p>
            <a:pPr lvl="1"/>
            <a:r>
              <a:rPr lang="en-US" noProof="0" smtClean="0"/>
              <a:t>get the current state of the downstream date multiplexer</a:t>
            </a:r>
          </a:p>
          <a:p>
            <a:pPr lvl="2"/>
            <a:r>
              <a:rPr lang="en-US" sz="1400" noProof="0" smtClean="0"/>
              <a:t>only required for signals with external source</a:t>
            </a:r>
          </a:p>
          <a:p>
            <a:pPr lvl="1"/>
            <a:r>
              <a:rPr lang="en-US" noProof="0" smtClean="0"/>
              <a:t>set the state of the downstream data multiplexer</a:t>
            </a:r>
          </a:p>
          <a:p>
            <a:pPr lvl="2"/>
            <a:r>
              <a:rPr lang="en-US" sz="1400" noProof="0" smtClean="0"/>
              <a:t>only required for signals with external source</a:t>
            </a:r>
          </a:p>
          <a:p>
            <a:pPr lvl="1"/>
            <a:endParaRPr lang="en-US" noProof="0" smtClean="0"/>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10</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(4)</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control of the MSC driver/handler it shall provide interfaces/processes to</a:t>
            </a:r>
          </a:p>
          <a:p>
            <a:pPr lvl="1"/>
            <a:r>
              <a:rPr lang="en-US" noProof="0" smtClean="0"/>
              <a:t>initialize the driver by means of EcuM</a:t>
            </a:r>
          </a:p>
          <a:p>
            <a:pPr lvl="1"/>
            <a:r>
              <a:rPr lang="en-US" noProof="0" smtClean="0"/>
              <a:t>switch the driver from synchronous polling mode to asynchronous interrupt mode</a:t>
            </a:r>
          </a:p>
          <a:p>
            <a:pPr lvl="2"/>
            <a:r>
              <a:rPr lang="en-US" sz="1400" noProof="0" smtClean="0"/>
              <a:t>this transition is only required once during start up</a:t>
            </a:r>
          </a:p>
          <a:p>
            <a:pPr lvl="1"/>
            <a:r>
              <a:rPr lang="en-US" noProof="0" smtClean="0"/>
              <a:t>shut down queue handling of the driver and switch from asynchronous interrupt mode to synchronous polling mode</a:t>
            </a:r>
          </a:p>
          <a:p>
            <a:pPr lvl="2"/>
            <a:r>
              <a:rPr lang="en-US" sz="1400" noProof="0" smtClean="0"/>
              <a:t>this transition is only required once during shut down, ECU will be switched off or re-started afterwards</a:t>
            </a:r>
          </a:p>
          <a:p>
            <a:pPr lvl="2"/>
            <a:r>
              <a:rPr lang="en-US" sz="1400" noProof="0" smtClean="0"/>
              <a:t>this transition shall be done when interrupts are already disabled</a:t>
            </a:r>
          </a:p>
          <a:p>
            <a:pPr lvl="3"/>
            <a:r>
              <a:rPr lang="en-US" sz="1400" noProof="0" smtClean="0"/>
              <a:t>this is implemented as rba_Msc_SwtToSync()</a:t>
            </a:r>
          </a:p>
          <a:p>
            <a:pPr lvl="3"/>
            <a:r>
              <a:rPr lang="en-US" sz="1400" noProof="0" smtClean="0"/>
              <a:t>the original implementation rba_Msc_ShDwn() needs interrupts to be enabled</a:t>
            </a:r>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11</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(5)</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To detect development and integration errors the MSC driver/handler shall</a:t>
            </a:r>
          </a:p>
          <a:p>
            <a:pPr lvl="1"/>
            <a:r>
              <a:rPr lang="en-US" noProof="0" smtClean="0"/>
              <a:t>check in each API if the driver is in the desired state and report errors to DET</a:t>
            </a:r>
          </a:p>
          <a:p>
            <a:pPr lvl="1"/>
            <a:r>
              <a:rPr lang="en-US" noProof="0" smtClean="0"/>
              <a:t>check in each API if the parameters are valid and report errors to DET</a:t>
            </a:r>
          </a:p>
          <a:p>
            <a:pPr lvl="1"/>
            <a:r>
              <a:rPr lang="en-US" noProof="0" smtClean="0"/>
              <a:t>reporting to DET shall be enabled/disabled by configuration means</a:t>
            </a:r>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12</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(6)</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The configuration of the MSC driver/handler shall provide means to</a:t>
            </a:r>
          </a:p>
          <a:p>
            <a:pPr lvl="1"/>
            <a:r>
              <a:rPr lang="en-US" noProof="0" smtClean="0"/>
              <a:t>optionally configure the minimum upstream baud rate for a MSC device</a:t>
            </a:r>
          </a:p>
          <a:p>
            <a:pPr lvl="2"/>
            <a:r>
              <a:rPr lang="en-US" noProof="0" smtClean="0"/>
              <a:t>the configuration script shall check if the actual upstream baud rate meets the configured minimum upstream baud rate</a:t>
            </a:r>
          </a:p>
          <a:p>
            <a:pPr lvl="1"/>
            <a:r>
              <a:rPr lang="en-US" noProof="0" smtClean="0"/>
              <a:t>optionally configure the downstream baud rate to meet HW restrictions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14</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Limitations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Limitations</a:t>
            </a:r>
            <a:endParaRPr lang="en-US" noProof="0"/>
          </a:p>
        </p:txBody>
      </p:sp>
      <p:sp>
        <p:nvSpPr>
          <p:cNvPr id="3" name="Textplatzhalter 2"/>
          <p:cNvSpPr>
            <a:spLocks noGrp="1"/>
          </p:cNvSpPr>
          <p:nvPr>
            <p:ph type="body" idx="1"/>
            <p:custDataLst>
              <p:tags r:id="rId11"/>
            </p:custDataLst>
          </p:nvPr>
        </p:nvSpPr>
        <p:spPr>
          <a:xfrm>
            <a:off x="533400" y="1066800"/>
            <a:ext cx="7315200" cy="4431568"/>
          </a:xfrm>
          <a:ln w="0"/>
          <a:effectLst/>
        </p:spPr>
        <p:txBody>
          <a:bodyPr wrap="square" lIns="0" tIns="63500" rIns="0" bIns="0"/>
          <a:lstStyle/>
          <a:p>
            <a:r>
              <a:rPr lang="en-US" noProof="0" smtClean="0"/>
              <a:t>The following limitations apply</a:t>
            </a:r>
          </a:p>
          <a:p>
            <a:pPr lvl="1"/>
            <a:r>
              <a:rPr lang="en-US" noProof="0" smtClean="0"/>
              <a:t>Data frame length 4 to 32 bit</a:t>
            </a:r>
          </a:p>
          <a:p>
            <a:pPr lvl="2"/>
            <a:r>
              <a:rPr lang="en-US" noProof="0" smtClean="0"/>
              <a:t>Lower boundary 4 is limited by JDP</a:t>
            </a:r>
          </a:p>
          <a:p>
            <a:pPr lvl="1"/>
            <a:r>
              <a:rPr lang="en-US" noProof="0" smtClean="0"/>
              <a:t>Command frame length 0 and 4 to 16 bit</a:t>
            </a:r>
          </a:p>
          <a:p>
            <a:pPr lvl="2"/>
            <a:r>
              <a:rPr lang="en-US" noProof="0" smtClean="0"/>
              <a:t>Not supported 1, 2, 3 and upper boundary is limited by JDP</a:t>
            </a:r>
          </a:p>
          <a:p>
            <a:pPr lvl="1"/>
            <a:r>
              <a:rPr lang="en-US" noProof="0" smtClean="0"/>
              <a:t>Upstream support requires valid command frame length != 0</a:t>
            </a:r>
          </a:p>
          <a:p>
            <a:pPr lvl="2"/>
            <a:r>
              <a:rPr lang="en-US" noProof="0" smtClean="0"/>
              <a:t>Without commands there is no upstream communication</a:t>
            </a:r>
          </a:p>
          <a:p>
            <a:pPr lvl="1"/>
            <a:r>
              <a:rPr lang="en-US" noProof="0" smtClean="0"/>
              <a:t>Upstream divisor 0, 2, 4, 8, 16, 32, 64, 128</a:t>
            </a:r>
          </a:p>
          <a:p>
            <a:pPr lvl="2"/>
            <a:r>
              <a:rPr lang="en-US" noProof="0" smtClean="0"/>
              <a:t>0 = no upstream communication</a:t>
            </a:r>
          </a:p>
          <a:p>
            <a:pPr lvl="2"/>
            <a:r>
              <a:rPr lang="en-US" noProof="0" smtClean="0"/>
              <a:t>other settings are limited by IFX</a:t>
            </a:r>
          </a:p>
          <a:p>
            <a:pPr lvl="1"/>
            <a:r>
              <a:rPr lang="en-US" noProof="0" smtClean="0"/>
              <a:t>Supported upstream frame types:</a:t>
            </a:r>
          </a:p>
          <a:p>
            <a:pPr lvl="2"/>
            <a:r>
              <a:rPr lang="en-US" noProof="0" smtClean="0"/>
              <a:t>0 = no upstream communication</a:t>
            </a:r>
          </a:p>
          <a:p>
            <a:pPr lvl="2"/>
            <a:r>
              <a:rPr lang="en-US" noProof="0" smtClean="0"/>
              <a:t>12, 13 (without address field, 2 or 3 stop bits)</a:t>
            </a:r>
          </a:p>
          <a:p>
            <a:pPr lvl="2"/>
            <a:r>
              <a:rPr lang="en-US" noProof="0" smtClean="0"/>
              <a:t>16, 17 (with address field, 2 or 3 stop bits)</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(1)</a:t>
            </a:r>
          </a:p>
        </p:txBody>
      </p:sp>
      <p:sp>
        <p:nvSpPr>
          <p:cNvPr id="5131" name="Textplatzhalter 2"/>
          <p:cNvSpPr>
            <a:spLocks noGrp="1"/>
          </p:cNvSpPr>
          <p:nvPr>
            <p:ph type="body" idx="1"/>
            <p:custDataLst>
              <p:tags r:id="rId10"/>
            </p:custDataLst>
          </p:nvPr>
        </p:nvSpPr>
        <p:spPr>
          <a:xfrm>
            <a:off x="533400" y="1066800"/>
            <a:ext cx="7694240" cy="4395564"/>
          </a:xfrm>
          <a:ln w="0"/>
          <a:effectLst/>
        </p:spPr>
        <p:txBody>
          <a:bodyPr wrap="square" lIns="0" tIns="63500" rIns="0" bIns="0"/>
          <a:lstStyle/>
          <a:p>
            <a:pPr>
              <a:defRPr/>
            </a:pPr>
            <a:r>
              <a:rPr lang="en-US" sz="1600" noProof="0" smtClean="0">
                <a:solidFill>
                  <a:schemeClr val="accent5">
                    <a:lumMod val="50000"/>
                  </a:schemeClr>
                </a:solidFill>
              </a:rPr>
              <a:t>void</a:t>
            </a:r>
            <a:r>
              <a:rPr lang="en-US" sz="1600" noProof="0" smtClean="0"/>
              <a:t> </a:t>
            </a:r>
            <a:r>
              <a:rPr lang="en-US" sz="1600" b="1" noProof="0" smtClean="0"/>
              <a:t>rba_Msc_Init</a:t>
            </a:r>
            <a:r>
              <a:rPr lang="en-US" sz="1600" noProof="0" smtClean="0"/>
              <a:t>(</a:t>
            </a:r>
            <a:r>
              <a:rPr lang="en-US" sz="1600" noProof="0" smtClean="0">
                <a:solidFill>
                  <a:schemeClr val="accent5">
                    <a:lumMod val="50000"/>
                  </a:schemeClr>
                </a:solidFill>
              </a:rPr>
              <a:t>const rba_Msc_ConfigType * </a:t>
            </a:r>
            <a:r>
              <a:rPr lang="en-US" sz="1600" noProof="0" smtClean="0"/>
              <a:t>xPbCfg_pcen)</a:t>
            </a:r>
          </a:p>
          <a:p>
            <a:pPr lvl="1">
              <a:defRPr/>
            </a:pPr>
            <a:r>
              <a:rPr lang="en-US" sz="1400" noProof="0" smtClean="0"/>
              <a:t>Initialize the driver using the given post build configuration set</a:t>
            </a:r>
          </a:p>
          <a:p>
            <a:pPr>
              <a:defRPr/>
            </a:pPr>
            <a:r>
              <a:rPr lang="en-US" sz="1600" noProof="0" smtClean="0">
                <a:solidFill>
                  <a:schemeClr val="accent5">
                    <a:lumMod val="50000"/>
                  </a:schemeClr>
                </a:solidFill>
              </a:rPr>
              <a:t>void</a:t>
            </a:r>
            <a:r>
              <a:rPr lang="en-US" sz="1600" noProof="0" smtClean="0"/>
              <a:t> </a:t>
            </a:r>
            <a:r>
              <a:rPr lang="en-US" sz="1600" b="1" noProof="0" smtClean="0"/>
              <a:t>rba_Msc_PostPort_Init</a:t>
            </a:r>
            <a:r>
              <a:rPr lang="en-US" sz="1600" noProof="0" smtClean="0"/>
              <a:t>(</a:t>
            </a:r>
            <a:r>
              <a:rPr lang="en-US" sz="1600" noProof="0" smtClean="0">
                <a:solidFill>
                  <a:schemeClr val="accent5">
                    <a:lumMod val="50000"/>
                  </a:schemeClr>
                </a:solidFill>
              </a:rPr>
              <a:t>void</a:t>
            </a:r>
            <a:r>
              <a:rPr lang="en-US" sz="1600" noProof="0" smtClean="0"/>
              <a:t>)</a:t>
            </a:r>
          </a:p>
          <a:p>
            <a:pPr lvl="1">
              <a:defRPr/>
            </a:pPr>
            <a:r>
              <a:rPr lang="en-US" sz="1400" noProof="0" smtClean="0"/>
              <a:t>Complete initialization and start downstream data frames</a:t>
            </a:r>
          </a:p>
          <a:p>
            <a:pPr>
              <a:defRPr/>
            </a:pPr>
            <a:r>
              <a:rPr lang="en-US" sz="1600" noProof="0" smtClean="0">
                <a:solidFill>
                  <a:schemeClr val="accent5">
                    <a:lumMod val="50000"/>
                  </a:schemeClr>
                </a:solidFill>
              </a:rPr>
              <a:t>void</a:t>
            </a:r>
            <a:r>
              <a:rPr lang="en-US" sz="1600" noProof="0" smtClean="0"/>
              <a:t> </a:t>
            </a:r>
            <a:r>
              <a:rPr lang="en-US" sz="1600" b="1" noProof="0" smtClean="0"/>
              <a:t>rba_Msc_End_Init</a:t>
            </a:r>
            <a:r>
              <a:rPr lang="en-US" sz="1600" noProof="0" smtClean="0"/>
              <a:t>(</a:t>
            </a:r>
            <a:r>
              <a:rPr lang="en-US" sz="1600" noProof="0" smtClean="0">
                <a:solidFill>
                  <a:schemeClr val="accent5">
                    <a:lumMod val="50000"/>
                  </a:schemeClr>
                </a:solidFill>
              </a:rPr>
              <a:t>void</a:t>
            </a:r>
            <a:r>
              <a:rPr lang="en-US" sz="1600" noProof="0" smtClean="0"/>
              <a:t>)</a:t>
            </a:r>
          </a:p>
          <a:p>
            <a:pPr lvl="1"/>
            <a:r>
              <a:rPr lang="en-US" sz="1400" noProof="0" smtClean="0"/>
              <a:t>Process to be called as soon as interrupts are available in the system</a:t>
            </a:r>
          </a:p>
          <a:p>
            <a:pPr lvl="1"/>
            <a:r>
              <a:rPr lang="en-US" sz="1400" noProof="0" smtClean="0"/>
              <a:t>Switches from synchronous polling mode to asynchronous interrupt mode</a:t>
            </a:r>
          </a:p>
          <a:p>
            <a:pPr>
              <a:defRPr/>
            </a:pPr>
            <a:r>
              <a:rPr lang="en-US" sz="1600" noProof="0" smtClean="0">
                <a:solidFill>
                  <a:schemeClr val="accent5">
                    <a:lumMod val="50000"/>
                  </a:schemeClr>
                </a:solidFill>
              </a:rPr>
              <a:t>void</a:t>
            </a:r>
            <a:r>
              <a:rPr lang="en-US" sz="1600" noProof="0" smtClean="0"/>
              <a:t> </a:t>
            </a:r>
            <a:r>
              <a:rPr lang="en-US" sz="1600" b="1" noProof="0" smtClean="0"/>
              <a:t>rba_Msc_ShDwn</a:t>
            </a:r>
            <a:r>
              <a:rPr lang="en-US" sz="1600" noProof="0" smtClean="0"/>
              <a:t>(</a:t>
            </a:r>
            <a:r>
              <a:rPr lang="en-US" sz="1600" noProof="0" smtClean="0">
                <a:solidFill>
                  <a:schemeClr val="accent5">
                    <a:lumMod val="50000"/>
                  </a:schemeClr>
                </a:solidFill>
              </a:rPr>
              <a:t>void</a:t>
            </a:r>
            <a:r>
              <a:rPr lang="en-US" sz="1600" noProof="0" smtClean="0"/>
              <a:t>)</a:t>
            </a:r>
          </a:p>
          <a:p>
            <a:pPr lvl="1"/>
            <a:r>
              <a:rPr lang="en-US" sz="1400" noProof="0" smtClean="0"/>
              <a:t>API to be called just before entering shut down phase of the system</a:t>
            </a:r>
          </a:p>
          <a:p>
            <a:pPr lvl="1"/>
            <a:r>
              <a:rPr lang="en-US" sz="1400" noProof="0" smtClean="0"/>
              <a:t>Clears queues and switches from asynchronous interrupt to synchronous polling mode</a:t>
            </a:r>
          </a:p>
          <a:p>
            <a:pPr lvl="1"/>
            <a:r>
              <a:rPr lang="en-US" sz="1400" noProof="0" smtClean="0"/>
              <a:t>Interrupts must be </a:t>
            </a:r>
            <a:r>
              <a:rPr lang="en-US" sz="1400" b="1" noProof="0" smtClean="0"/>
              <a:t>enabled</a:t>
            </a:r>
            <a:r>
              <a:rPr lang="en-US" sz="1400" noProof="0" smtClean="0"/>
              <a:t>, so that the queue handler can operate using its ISRs</a:t>
            </a:r>
          </a:p>
          <a:p>
            <a:pPr>
              <a:defRPr/>
            </a:pPr>
            <a:r>
              <a:rPr lang="en-US" sz="1600" noProof="0" smtClean="0">
                <a:solidFill>
                  <a:schemeClr val="accent5">
                    <a:lumMod val="50000"/>
                  </a:schemeClr>
                </a:solidFill>
              </a:rPr>
              <a:t>void</a:t>
            </a:r>
            <a:r>
              <a:rPr lang="en-US" sz="1600" noProof="0" smtClean="0"/>
              <a:t> </a:t>
            </a:r>
            <a:r>
              <a:rPr lang="en-US" sz="1600" b="1" noProof="0" smtClean="0"/>
              <a:t>rba_Msc_SwtToSync</a:t>
            </a:r>
            <a:r>
              <a:rPr lang="en-US" sz="1600" noProof="0" smtClean="0"/>
              <a:t>(</a:t>
            </a:r>
            <a:r>
              <a:rPr lang="en-US" sz="1600" noProof="0" smtClean="0">
                <a:solidFill>
                  <a:schemeClr val="accent5">
                    <a:lumMod val="50000"/>
                  </a:schemeClr>
                </a:solidFill>
              </a:rPr>
              <a:t>void</a:t>
            </a:r>
            <a:r>
              <a:rPr lang="en-US" sz="1600" noProof="0" smtClean="0"/>
              <a:t>)</a:t>
            </a:r>
          </a:p>
          <a:p>
            <a:pPr lvl="1"/>
            <a:r>
              <a:rPr lang="en-US" sz="1400" noProof="0" smtClean="0"/>
              <a:t>API to be called when entering shut down phase of the system</a:t>
            </a:r>
          </a:p>
          <a:p>
            <a:pPr lvl="1"/>
            <a:r>
              <a:rPr lang="en-US" sz="1400" noProof="0" smtClean="0"/>
              <a:t>Clears queues and switches from asynchronous interrupt to synchronous polling mode</a:t>
            </a:r>
          </a:p>
          <a:p>
            <a:pPr lvl="1"/>
            <a:r>
              <a:rPr lang="en-US" sz="1400" noProof="0" smtClean="0"/>
              <a:t>Interrupts must be </a:t>
            </a:r>
            <a:r>
              <a:rPr lang="en-US" sz="1400" b="1" noProof="0" smtClean="0"/>
              <a:t>disabled</a:t>
            </a:r>
            <a:r>
              <a:rPr lang="en-US" sz="1400" noProof="0" smtClean="0"/>
              <a:t>, there must be no active rba_Msc ISR on any core</a:t>
            </a:r>
          </a:p>
          <a:p>
            <a:pPr lvl="1"/>
            <a:r>
              <a:rPr lang="en-US" sz="1400" noProof="0" smtClean="0"/>
              <a:t>An ongoing transmission (started using ISRs) will be completed without ISRs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15</a:t>
            </a:fld>
            <a:endParaRPr lang="de-DE"/>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Foliennummernplatzhalter 14"/>
          <p:cNvSpPr>
            <a:spLocks noGrp="1"/>
          </p:cNvSpPr>
          <p:nvPr>
            <p:ph type="sldNum" sz="quarter" idx="10"/>
          </p:nvPr>
        </p:nvSpPr>
        <p:spPr/>
        <p:txBody>
          <a:bodyPr/>
          <a:lstStyle/>
          <a:p>
            <a:pPr>
              <a:defRPr/>
            </a:pPr>
            <a:fld id="{41970CA2-0F55-4483-A555-0DD77EBA6DD1}" type="slidenum">
              <a:rPr lang="de-DE" smtClean="0"/>
              <a:pPr>
                <a:defRPr/>
              </a:pPr>
              <a:t>16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5123" name="Textfeld 8"/>
          <p:cNvSpPr txBox="1">
            <a:spLocks noChangeArrowheads="1"/>
          </p:cNvSpPr>
          <p:nvPr>
            <p:custDataLst>
              <p:tags r:id="rId5"/>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x-none" sz="700"/>
          </a:p>
        </p:txBody>
      </p:sp>
      <p:sp>
        <p:nvSpPr>
          <p:cNvPr id="5128" name="Textfeld 3" hidden="1"/>
          <p:cNvSpPr txBox="1">
            <a:spLocks noChangeArrowheads="1"/>
          </p:cNvSpPr>
          <p:nvPr>
            <p:custDataLst>
              <p:tags r:id="rId9"/>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(2)</a:t>
            </a:r>
          </a:p>
        </p:txBody>
      </p:sp>
      <p:sp>
        <p:nvSpPr>
          <p:cNvPr id="5131" name="Textplatzhalter 2"/>
          <p:cNvSpPr>
            <a:spLocks noGrp="1"/>
          </p:cNvSpPr>
          <p:nvPr>
            <p:ph type="body" idx="1"/>
            <p:custDataLst>
              <p:tags r:id="rId11"/>
            </p:custDataLst>
          </p:nvPr>
        </p:nvSpPr>
        <p:spPr>
          <a:xfrm>
            <a:off x="533400" y="1066800"/>
            <a:ext cx="7694240" cy="4395564"/>
          </a:xfrm>
          <a:ln w="0"/>
          <a:effectLst/>
        </p:spPr>
        <p:txBody>
          <a:bodyPr wrap="square" lIns="0" tIns="63500" rIns="0" bIns="0"/>
          <a:lstStyle/>
          <a:p>
            <a:pPr>
              <a:tabLst>
                <a:tab pos="39655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 xCmdVal_puo)</a:t>
            </a:r>
          </a:p>
          <a:p>
            <a:pPr lvl="1">
              <a:defRPr/>
            </a:pPr>
            <a:r>
              <a:rPr lang="en-US" sz="1400" noProof="0" smtClean="0"/>
              <a:t>Get the current command value of the given command, MEDC17 “Msc_GetCmd”</a:t>
            </a:r>
          </a:p>
          <a:p>
            <a:pPr>
              <a:tabLst>
                <a:tab pos="39433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rba_Msc_SetCmdVal</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xCmdVal_uo)</a:t>
            </a:r>
          </a:p>
          <a:p>
            <a:pPr lvl="1">
              <a:defRPr/>
            </a:pPr>
            <a:r>
              <a:rPr lang="en-US" sz="1400" noProof="0" smtClean="0"/>
              <a:t>Set the command value of the given command, MEDC17 “Msc_SetCmd”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 *</a:t>
            </a:r>
            <a:r>
              <a:rPr lang="en-US" sz="1600" noProof="0" smtClean="0"/>
              <a:t> nrUsFrm_pqu8)</a:t>
            </a:r>
          </a:p>
          <a:p>
            <a:pPr lvl="1">
              <a:defRPr/>
            </a:pPr>
            <a:r>
              <a:rPr lang="en-US" sz="1400" noProof="0" smtClean="0"/>
              <a:t>Get the current number of upstream frames of the given command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a:t>
            </a:r>
            <a:r>
              <a:rPr lang="en-US" sz="1600" noProof="0" smtClean="0"/>
              <a:t> nrUsFrm_qu8)</a:t>
            </a:r>
          </a:p>
          <a:p>
            <a:pPr lvl="1">
              <a:defRPr/>
            </a:pPr>
            <a:r>
              <a:rPr lang="en-US" sz="1400" noProof="0" smtClean="0"/>
              <a:t>Set the number of upstream frames of the given command, MEDC17 “Msc_SetNumUsFrm”</a:t>
            </a:r>
          </a:p>
          <a:p>
            <a:pPr>
              <a:buNone/>
              <a:defRPr/>
            </a:pPr>
            <a:endParaRPr lang="en-US" sz="1400" noProof="0" smtClean="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(3)</a:t>
            </a:r>
          </a:p>
        </p:txBody>
      </p:sp>
      <p:sp>
        <p:nvSpPr>
          <p:cNvPr id="5131" name="Textplatzhalter 2"/>
          <p:cNvSpPr>
            <a:spLocks noGrp="1"/>
          </p:cNvSpPr>
          <p:nvPr>
            <p:ph type="body" idx="1"/>
            <p:custDataLst>
              <p:tags r:id="rId10"/>
            </p:custDataLst>
          </p:nvPr>
        </p:nvSpPr>
        <p:spPr>
          <a:xfrm>
            <a:off x="533400" y="1066800"/>
            <a:ext cx="7838256" cy="4395564"/>
          </a:xfrm>
          <a:ln w="0"/>
          <a:effectLst/>
        </p:spPr>
        <p:txBody>
          <a:bodyPr wrap="square" lIns="0" tIns="63500" rIns="0" bIns="0"/>
          <a:lstStyle/>
          <a:p>
            <a:pPr>
              <a:defRPr/>
            </a:pPr>
            <a:r>
              <a:rPr lang="en-US" sz="1600" noProof="0" smtClean="0">
                <a:solidFill>
                  <a:schemeClr val="accent5">
                    <a:lumMod val="50000"/>
                  </a:schemeClr>
                </a:solidFill>
              </a:rPr>
              <a:t>Std_ReturnType</a:t>
            </a:r>
            <a:r>
              <a:rPr lang="en-US" sz="1600" noProof="0" smtClean="0"/>
              <a:t> </a:t>
            </a:r>
            <a:r>
              <a:rPr lang="en-US" sz="1600" b="1" noProof="0" smtClean="0"/>
              <a:t>rba_Msc_Transmit</a:t>
            </a:r>
            <a:r>
              <a:rPr lang="en-US" sz="1600" noProof="0" smtClean="0"/>
              <a:t>(</a:t>
            </a:r>
            <a:r>
              <a:rPr lang="en-US" sz="1600" noProof="0" smtClean="0">
                <a:solidFill>
                  <a:schemeClr val="accent5">
                    <a:lumMod val="50000"/>
                  </a:schemeClr>
                </a:solidFill>
              </a:rPr>
              <a:t>rba_Msc_idxCmd_tuo</a:t>
            </a:r>
            <a:r>
              <a:rPr lang="en-US" sz="1600" noProof="0" smtClean="0"/>
              <a:t> idxCmd_uo)</a:t>
            </a:r>
          </a:p>
          <a:p>
            <a:pPr lvl="1">
              <a:defRPr/>
            </a:pPr>
            <a:r>
              <a:rPr lang="en-US" sz="1400" noProof="0" smtClean="0"/>
              <a:t>Transmit the given command, MEDC17 “Msc_ActvCmd”</a:t>
            </a:r>
          </a:p>
          <a:p>
            <a:pPr>
              <a:tabLst>
                <a:tab pos="33210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rba_Msc_GetCmdResult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rba_Msc_xCmdResult_ten</a:t>
            </a:r>
            <a:r>
              <a:rPr lang="en-US" sz="1600" noProof="0" smtClean="0"/>
              <a:t> * xCmdResult_pen)</a:t>
            </a:r>
          </a:p>
          <a:p>
            <a:pPr lvl="1">
              <a:defRPr/>
            </a:pPr>
            <a:r>
              <a:rPr lang="en-US" sz="1400" noProof="0" smtClean="0"/>
              <a:t>Get the result of the given command, MEDC17 “Msc_GetCmdSt”</a:t>
            </a:r>
          </a:p>
          <a:p>
            <a:pPr lvl="1">
              <a:defRPr/>
            </a:pPr>
            <a:r>
              <a:rPr lang="en-US" sz="1400" noProof="0" smtClean="0"/>
              <a:t>Return values are </a:t>
            </a:r>
            <a:r>
              <a:rPr lang="en-US" sz="1400" i="1" noProof="0" smtClean="0"/>
              <a:t>rba_Msc_CmdOk_e, rba_Msc_CmdPending_e, rba_Msc_CmdPending_e, rba_Msc_CmdNotUsdYet_e, rba_Msc_CmdNotCfg_e</a:t>
            </a:r>
            <a:endParaRPr lang="en-US" sz="1400" noProof="0" smtClean="0"/>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rba_Msc_GetUsBuf</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 ** </a:t>
            </a:r>
            <a:r>
              <a:rPr lang="en-US" sz="1600" noProof="0" smtClean="0"/>
              <a:t>xUsBuf_ppu8)</a:t>
            </a:r>
          </a:p>
          <a:p>
            <a:pPr lvl="1">
              <a:defRPr/>
            </a:pPr>
            <a:r>
              <a:rPr lang="en-US" sz="1400" noProof="0" smtClean="0"/>
              <a:t>Get base address of upstream buffer for the given command, MEDC17 “Msc_GetUsBuf”</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17</a:t>
            </a:fld>
            <a:endParaRPr lang="de-DE"/>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(4)</a:t>
            </a:r>
          </a:p>
        </p:txBody>
      </p:sp>
      <p:sp>
        <p:nvSpPr>
          <p:cNvPr id="5131" name="Textplatzhalter 2"/>
          <p:cNvSpPr>
            <a:spLocks noGrp="1"/>
          </p:cNvSpPr>
          <p:nvPr>
            <p:ph type="body" idx="1"/>
            <p:custDataLst>
              <p:tags r:id="rId10"/>
            </p:custDataLst>
          </p:nvPr>
        </p:nvSpPr>
        <p:spPr>
          <a:xfrm>
            <a:off x="533400" y="1066800"/>
            <a:ext cx="7694240" cy="4035524"/>
          </a:xfrm>
          <a:ln w="0"/>
          <a:effectLst/>
        </p:spPr>
        <p:txBody>
          <a:bodyPr wrap="square" lIns="0" tIns="63500" rIns="0" bIns="0"/>
          <a:lstStyle/>
          <a:p>
            <a:pPr>
              <a:tabLst>
                <a:tab pos="38258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stSig_pb)</a:t>
            </a:r>
          </a:p>
          <a:p>
            <a:pPr lvl="1">
              <a:defRPr/>
            </a:pPr>
            <a:r>
              <a:rPr lang="en-US" sz="1400" noProof="0" smtClean="0"/>
              <a:t>Get the current value of the given signal (GPIO), MEDC17 “Msc_GetDD”</a:t>
            </a:r>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a:t>
            </a:r>
            <a:r>
              <a:rPr lang="en-US" sz="1600" noProof="0" smtClean="0"/>
              <a:t> stSig_b)</a:t>
            </a:r>
          </a:p>
          <a:p>
            <a:pPr lvl="1">
              <a:defRPr/>
            </a:pPr>
            <a:r>
              <a:rPr lang="en-US" sz="1400" noProof="0" smtClean="0"/>
              <a:t>Set the value of the given signal (GPIO), MEDC17 “Msc_SetDD”</a:t>
            </a:r>
          </a:p>
          <a:p>
            <a:pPr>
              <a:tabLst>
                <a:tab pos="36131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stMux_pb)</a:t>
            </a:r>
          </a:p>
          <a:p>
            <a:pPr lvl="1">
              <a:defRPr/>
            </a:pPr>
            <a:r>
              <a:rPr lang="en-US" sz="1400" noProof="0" smtClean="0"/>
              <a:t>Get the current MSC multiplexer setting of the given signal, MEDC17 “Msc_GetMux”</a:t>
            </a:r>
          </a:p>
          <a:p>
            <a:pPr>
              <a:tabLst>
                <a:tab pos="3592513"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a:t>
            </a:r>
            <a:r>
              <a:rPr lang="en-US" sz="1600" noProof="0" smtClean="0"/>
              <a:t>stMux_b)</a:t>
            </a:r>
          </a:p>
          <a:p>
            <a:pPr lvl="1">
              <a:defRPr/>
            </a:pPr>
            <a:r>
              <a:rPr lang="en-US" sz="1400" noProof="0" smtClean="0"/>
              <a:t>Set the MSC multiplexer of the given signal, MEDC17 “Msc_SetMux”</a:t>
            </a:r>
          </a:p>
          <a:p>
            <a:pPr>
              <a:defRPr/>
            </a:pPr>
            <a:endParaRPr lang="en-US" sz="1400" noProof="0" smtClean="0"/>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18</a:t>
            </a:fld>
            <a:endParaRPr lang="de-DE"/>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Configuration</a:t>
            </a:r>
            <a:endParaRPr lang="x-none" b="1">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Enable/disable asynchronous mode</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Provide configuration parameter rba_Msc_EnaAsyncMode</a:t>
            </a:r>
          </a:p>
          <a:p>
            <a:pPr lvl="1"/>
            <a:r>
              <a:rPr lang="en-US" noProof="0" smtClean="0"/>
              <a:t>false: only synchronous mode is present</a:t>
            </a:r>
          </a:p>
          <a:p>
            <a:pPr lvl="1"/>
            <a:r>
              <a:rPr lang="en-US" noProof="0" smtClean="0"/>
              <a:t>true (default): synchronous and asynchronous mode is present</a:t>
            </a:r>
          </a:p>
          <a:p>
            <a:r>
              <a:rPr lang="en-US" noProof="0" smtClean="0"/>
              <a:t>Provide macro RBA_MSC_CFG_ASYNC_MODE which is set depending on configuration parameter rba_Msc_EnaAsyncMode</a:t>
            </a:r>
          </a:p>
          <a:p>
            <a:pPr lvl="1"/>
            <a:r>
              <a:rPr lang="en-US" noProof="0" smtClean="0"/>
              <a:t>STD_OFF: no asynchronous mode present</a:t>
            </a:r>
          </a:p>
          <a:p>
            <a:pPr lvl="1"/>
            <a:r>
              <a:rPr lang="en-US" noProof="0" smtClean="0"/>
              <a:t>STD_ON: asynchronous mode is present</a:t>
            </a:r>
          </a:p>
          <a:p>
            <a:r>
              <a:rPr lang="en-US" noProof="0" smtClean="0"/>
              <a:t>If asynchronous mode is disabled</a:t>
            </a:r>
          </a:p>
          <a:p>
            <a:pPr lvl="1"/>
            <a:r>
              <a:rPr lang="en-US" noProof="0" smtClean="0"/>
              <a:t>remove dependencies to rba_MemLay and rba_Dma</a:t>
            </a:r>
          </a:p>
          <a:p>
            <a:pPr lvl="1"/>
            <a:r>
              <a:rPr lang="en-US" noProof="0" smtClean="0"/>
              <a:t>remove asynchronous handler related code</a:t>
            </a:r>
          </a:p>
          <a:p>
            <a:pPr lvl="1"/>
            <a:r>
              <a:rPr lang="en-US" noProof="0" smtClean="0"/>
              <a:t>remove asynchronous related APIs</a:t>
            </a:r>
          </a:p>
          <a:p>
            <a:pPr lvl="2"/>
            <a:r>
              <a:rPr lang="en-US" noProof="0" smtClean="0"/>
              <a:t>rba_Msc_End_Init</a:t>
            </a:r>
          </a:p>
          <a:p>
            <a:pPr lvl="2"/>
            <a:r>
              <a:rPr lang="en-US" noProof="0" smtClean="0"/>
              <a:t>rba_Msc_ShDwn</a:t>
            </a:r>
          </a:p>
          <a:p>
            <a:pPr lvl="2"/>
            <a:r>
              <a:rPr lang="en-US" noProof="0" smtClean="0"/>
              <a:t>rba_Msc_SwtToSync</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19</a:t>
            </a:fld>
            <a:endParaRPr lang="de-DE"/>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4099"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4104"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4105"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(1)</a:t>
            </a:r>
            <a:endParaRPr lang="en-US" noProof="0" smtClean="0">
              <a:latin typeface="Bosch Office Sans" pitchFamily="34" charset="0"/>
            </a:endParaRPr>
          </a:p>
        </p:txBody>
      </p:sp>
      <p:sp>
        <p:nvSpPr>
          <p:cNvPr id="4106"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Communication bus for ECU internal communication</a:t>
            </a:r>
            <a:br>
              <a:rPr lang="en-US" noProof="0" smtClean="0"/>
            </a:br>
            <a:r>
              <a:rPr lang="en-US" noProof="0" smtClean="0"/>
              <a:t>with uC external ASICs like</a:t>
            </a:r>
          </a:p>
          <a:p>
            <a:pPr lvl="1"/>
            <a:r>
              <a:rPr lang="en-US" noProof="0" smtClean="0"/>
              <a:t>CJ950: power stage</a:t>
            </a:r>
          </a:p>
          <a:p>
            <a:pPr lvl="1"/>
            <a:r>
              <a:rPr lang="en-US" noProof="0" smtClean="0"/>
              <a:t>CJ960: power stage</a:t>
            </a:r>
          </a:p>
          <a:p>
            <a:pPr lvl="1">
              <a:tabLst>
                <a:tab pos="1390650" algn="l"/>
              </a:tabLst>
            </a:pPr>
            <a:r>
              <a:rPr lang="en-US" noProof="0" smtClean="0"/>
              <a:t>CJ721: low budget device integrating power supply,</a:t>
            </a:r>
            <a:br>
              <a:rPr lang="en-US" noProof="0" smtClean="0"/>
            </a:br>
            <a:r>
              <a:rPr lang="en-US" noProof="0" smtClean="0"/>
              <a:t>	power stages and external watch dog</a:t>
            </a:r>
          </a:p>
          <a:p>
            <a:pPr lvl="1"/>
            <a:r>
              <a:rPr lang="en-US" noProof="0" smtClean="0"/>
              <a:t>...</a:t>
            </a:r>
          </a:p>
          <a:p>
            <a:r>
              <a:rPr lang="en-US" noProof="0" smtClean="0">
                <a:latin typeface="Bosch Office Sans" pitchFamily="34" charset="0"/>
              </a:rPr>
              <a:t>Supports PWM signals on data frame controlled power stages due to fast downstream channel (20MBaud)</a:t>
            </a:r>
          </a:p>
          <a:p>
            <a:pPr lvl="1"/>
            <a:r>
              <a:rPr lang="en-US" noProof="0" smtClean="0">
                <a:latin typeface="Bosch Office Sans" pitchFamily="34" charset="0"/>
              </a:rPr>
              <a:t>Replaces parallel input connections of power stages and therefore reduces PCP layout foot print</a:t>
            </a:r>
          </a:p>
          <a:p>
            <a:r>
              <a:rPr lang="en-US" noProof="0" smtClean="0">
                <a:latin typeface="Bosch Office Sans" pitchFamily="34" charset="0"/>
              </a:rPr>
              <a:t>Asynchronous upstream for diagnosis and register access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2</a:t>
            </a:fld>
            <a:endParaRPr lang="de-DE"/>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bgerundetes Rechteck 13"/>
          <p:cNvSpPr/>
          <p:nvPr>
            <p:custDataLst>
              <p:tags r:id="rId2"/>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xfrm>
            <a:off x="533400" y="533400"/>
            <a:ext cx="7772400" cy="533400"/>
          </a:xfrm>
          <a:ln w="0"/>
          <a:effectLst/>
        </p:spPr>
        <p:txBody>
          <a:bodyPr wrap="square" lIns="0" tIns="12700" rIns="0" bIns="0" anchor="t"/>
          <a:lstStyle/>
          <a:p>
            <a:r>
              <a:rPr lang="en-US" noProof="0" smtClean="0"/>
              <a:t>Initialization order</a:t>
            </a:r>
            <a:endParaRPr lang="en-US" noProof="0"/>
          </a:p>
        </p:txBody>
      </p:sp>
      <p:sp>
        <p:nvSpPr>
          <p:cNvPr id="3" name="Untertitel 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US"/>
          </a:p>
        </p:txBody>
      </p:sp>
      <p:sp>
        <p:nvSpPr>
          <p:cNvPr id="15" name="Abgerundetes Rechteck 14"/>
          <p:cNvSpPr/>
          <p:nvPr>
            <p:custDataLst>
              <p:tags r:id="rId12"/>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16" name="Abgerundetes Rechteck 15"/>
          <p:cNvSpPr/>
          <p:nvPr>
            <p:custDataLst>
              <p:tags r:id="rId13"/>
            </p:custDataLst>
          </p:nvPr>
        </p:nvSpPr>
        <p:spPr>
          <a:xfrm>
            <a:off x="882824" y="2366020"/>
            <a:ext cx="2736304" cy="43204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Port_Init</a:t>
            </a:r>
            <a:r>
              <a:rPr lang="en-US" dirty="0" smtClean="0">
                <a:solidFill>
                  <a:schemeClr val="tx1"/>
                </a:solidFill>
              </a:rPr>
              <a:t>()</a:t>
            </a:r>
            <a:endParaRPr lang="en-US" dirty="0">
              <a:solidFill>
                <a:schemeClr val="tx1"/>
              </a:solidFill>
            </a:endParaRPr>
          </a:p>
        </p:txBody>
      </p:sp>
      <p:sp>
        <p:nvSpPr>
          <p:cNvPr id="17" name="Abgerundetes Rechteck 16"/>
          <p:cNvSpPr/>
          <p:nvPr>
            <p:custDataLst>
              <p:tags r:id="rId14"/>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19" name="Textfeld 18"/>
          <p:cNvSpPr txBox="1"/>
          <p:nvPr>
            <p:custDataLst>
              <p:tags r:id="rId15"/>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20" name="Textfeld 19"/>
          <p:cNvSpPr txBox="1"/>
          <p:nvPr>
            <p:custDataLst>
              <p:tags r:id="rId16"/>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21" name="Abgerundetes Rechteck 20"/>
          <p:cNvSpPr/>
          <p:nvPr>
            <p:custDataLst>
              <p:tags r:id="rId17"/>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Abgerundetes Rechteck 21"/>
          <p:cNvSpPr/>
          <p:nvPr>
            <p:custDataLst>
              <p:tags r:id="rId18"/>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23" name="Textfeld 22"/>
          <p:cNvSpPr txBox="1"/>
          <p:nvPr>
            <p:custDataLst>
              <p:tags r:id="rId19"/>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24" name="Textfeld 23"/>
          <p:cNvSpPr txBox="1"/>
          <p:nvPr>
            <p:custDataLst>
              <p:tags r:id="rId20"/>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25" name="Textfeld 24"/>
          <p:cNvSpPr txBox="1"/>
          <p:nvPr>
            <p:custDataLst>
              <p:tags r:id="rId21"/>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26" name="Textfeld 25"/>
          <p:cNvSpPr txBox="1"/>
          <p:nvPr>
            <p:custDataLst>
              <p:tags r:id="rId22"/>
            </p:custDataLst>
          </p:nvPr>
        </p:nvSpPr>
        <p:spPr>
          <a:xfrm>
            <a:off x="4123184" y="4672017"/>
            <a:ext cx="3147015" cy="646331"/>
          </a:xfrm>
          <a:prstGeom prst="rect">
            <a:avLst/>
          </a:prstGeom>
          <a:noFill/>
        </p:spPr>
        <p:txBody>
          <a:bodyPr wrap="none" rtlCol="0">
            <a:spAutoFit/>
          </a:bodyPr>
          <a:lstStyle/>
          <a:p>
            <a:r>
              <a:rPr lang="en-US" dirty="0" smtClean="0"/>
              <a:t>Switch to interrupt mode with</a:t>
            </a:r>
          </a:p>
          <a:p>
            <a:r>
              <a:rPr lang="en-US" dirty="0" smtClean="0"/>
              <a:t>queue handling</a:t>
            </a:r>
            <a:endParaRPr lang="en-US" dirty="0"/>
          </a:p>
        </p:txBody>
      </p:sp>
      <p:sp>
        <p:nvSpPr>
          <p:cNvPr id="27" name="Textfeld 26"/>
          <p:cNvSpPr txBox="1"/>
          <p:nvPr>
            <p:custDataLst>
              <p:tags r:id="rId23"/>
            </p:custDataLst>
          </p:nvPr>
        </p:nvSpPr>
        <p:spPr>
          <a:xfrm>
            <a:off x="4123184" y="1575673"/>
            <a:ext cx="4121641" cy="646331"/>
          </a:xfrm>
          <a:prstGeom prst="rect">
            <a:avLst/>
          </a:prstGeom>
          <a:noFill/>
        </p:spPr>
        <p:txBody>
          <a:bodyPr wrap="none" rtlCol="0">
            <a:spAutoFit/>
          </a:bodyPr>
          <a:lstStyle/>
          <a:p>
            <a:r>
              <a:rPr lang="en-US" dirty="0" smtClean="0"/>
              <a:t>Initialize internal registers,</a:t>
            </a:r>
          </a:p>
          <a:p>
            <a:r>
              <a:rPr lang="en-US" dirty="0" smtClean="0"/>
              <a:t>set MSC bus signals to a defined state</a:t>
            </a:r>
            <a:endParaRPr lang="en-US" dirty="0"/>
          </a:p>
        </p:txBody>
      </p:sp>
      <p:sp>
        <p:nvSpPr>
          <p:cNvPr id="28" name="Textfeld 27"/>
          <p:cNvSpPr txBox="1"/>
          <p:nvPr>
            <p:custDataLst>
              <p:tags r:id="rId24"/>
            </p:custDataLst>
          </p:nvPr>
        </p:nvSpPr>
        <p:spPr>
          <a:xfrm>
            <a:off x="4123184" y="2870076"/>
            <a:ext cx="3698448" cy="646331"/>
          </a:xfrm>
          <a:prstGeom prst="rect">
            <a:avLst/>
          </a:prstGeom>
          <a:noFill/>
        </p:spPr>
        <p:txBody>
          <a:bodyPr wrap="none" rtlCol="0">
            <a:spAutoFit/>
          </a:bodyPr>
          <a:lstStyle/>
          <a:p>
            <a:r>
              <a:rPr lang="en-US" dirty="0" smtClean="0"/>
              <a:t>Enable downstream,</a:t>
            </a:r>
          </a:p>
          <a:p>
            <a:r>
              <a:rPr lang="en-US" dirty="0" smtClean="0"/>
              <a:t>start with data frame transmission</a:t>
            </a:r>
          </a:p>
        </p:txBody>
      </p:sp>
      <p:sp>
        <p:nvSpPr>
          <p:cNvPr id="29" name="Textfeld 28"/>
          <p:cNvSpPr txBox="1"/>
          <p:nvPr>
            <p:custDataLst>
              <p:tags r:id="rId25"/>
            </p:custDataLst>
          </p:nvPr>
        </p:nvSpPr>
        <p:spPr>
          <a:xfrm>
            <a:off x="4123184" y="2366020"/>
            <a:ext cx="4044697" cy="369332"/>
          </a:xfrm>
          <a:prstGeom prst="rect">
            <a:avLst/>
          </a:prstGeom>
          <a:noFill/>
        </p:spPr>
        <p:txBody>
          <a:bodyPr wrap="none" rtlCol="0">
            <a:spAutoFit/>
          </a:bodyPr>
          <a:lstStyle/>
          <a:p>
            <a:r>
              <a:rPr lang="en-US" dirty="0" smtClean="0">
                <a:solidFill>
                  <a:schemeClr val="bg1">
                    <a:lumMod val="65000"/>
                  </a:schemeClr>
                </a:solidFill>
              </a:rPr>
              <a:t>Connect MSC bus signals to port pins</a:t>
            </a:r>
            <a:endParaRPr lang="en-US" dirty="0">
              <a:solidFill>
                <a:schemeClr val="bg1">
                  <a:lumMod val="65000"/>
                </a:schemeClr>
              </a:solidFill>
            </a:endParaRPr>
          </a:p>
        </p:txBody>
      </p:sp>
      <p:sp>
        <p:nvSpPr>
          <p:cNvPr id="34" name="Abgerundete rechteckige Legende 33"/>
          <p:cNvSpPr/>
          <p:nvPr>
            <p:custDataLst>
              <p:tags r:id="rId26"/>
            </p:custDataLst>
          </p:nvPr>
        </p:nvSpPr>
        <p:spPr>
          <a:xfrm>
            <a:off x="3979168" y="3950196"/>
            <a:ext cx="2304256" cy="468632"/>
          </a:xfrm>
          <a:prstGeom prst="wedgeRoundRectCallout">
            <a:avLst>
              <a:gd name="adj1" fmla="val -64868"/>
              <a:gd name="adj2" fmla="val 14730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Interrupts must be enabled</a:t>
            </a:r>
          </a:p>
          <a:p>
            <a:pPr algn="ctr"/>
            <a:r>
              <a:rPr lang="en-US" sz="1200" dirty="0" err="1" smtClean="0">
                <a:solidFill>
                  <a:schemeClr val="tx1"/>
                </a:solidFill>
              </a:rPr>
              <a:t>rba_Dma_Init</a:t>
            </a:r>
            <a:r>
              <a:rPr lang="en-US" sz="1200" dirty="0" smtClean="0">
                <a:solidFill>
                  <a:schemeClr val="tx1"/>
                </a:solidFill>
              </a:rPr>
              <a:t>() must be called</a:t>
            </a:r>
            <a:endParaRPr lang="en-US" sz="1200" dirty="0">
              <a:solidFill>
                <a:schemeClr val="tx1"/>
              </a:solidFill>
            </a:endParaRPr>
          </a:p>
        </p:txBody>
      </p:sp>
      <p:sp>
        <p:nvSpPr>
          <p:cNvPr id="32" name="Textfeld 31"/>
          <p:cNvSpPr txBox="1"/>
          <p:nvPr>
            <p:custDataLst>
              <p:tags r:id="rId27"/>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33" name="Textfeld 32"/>
          <p:cNvSpPr txBox="1"/>
          <p:nvPr>
            <p:custDataLst>
              <p:tags r:id="rId28"/>
            </p:custDataLst>
          </p:nvPr>
        </p:nvSpPr>
        <p:spPr>
          <a:xfrm>
            <a:off x="2034952" y="2005980"/>
            <a:ext cx="377026" cy="369332"/>
          </a:xfrm>
          <a:prstGeom prst="rect">
            <a:avLst/>
          </a:prstGeom>
          <a:noFill/>
        </p:spPr>
        <p:txBody>
          <a:bodyPr wrap="none" rtlCol="0">
            <a:spAutoFit/>
          </a:bodyPr>
          <a:lstStyle/>
          <a:p>
            <a:r>
              <a:rPr lang="en-US" dirty="0" smtClean="0"/>
              <a:t>...</a:t>
            </a:r>
            <a:endParaRPr lang="en-US" dirty="0"/>
          </a:p>
        </p:txBody>
      </p:sp>
      <p:sp>
        <p:nvSpPr>
          <p:cNvPr id="35" name="Textfeld 34"/>
          <p:cNvSpPr txBox="1"/>
          <p:nvPr>
            <p:custDataLst>
              <p:tags r:id="rId29"/>
            </p:custDataLst>
          </p:nvPr>
        </p:nvSpPr>
        <p:spPr>
          <a:xfrm>
            <a:off x="2034952" y="2654052"/>
            <a:ext cx="377026" cy="369332"/>
          </a:xfrm>
          <a:prstGeom prst="rect">
            <a:avLst/>
          </a:prstGeom>
          <a:noFill/>
        </p:spPr>
        <p:txBody>
          <a:bodyPr wrap="none" rtlCol="0">
            <a:spAutoFit/>
          </a:bodyPr>
          <a:lstStyle/>
          <a:p>
            <a:r>
              <a:rPr lang="en-US" dirty="0" smtClean="0"/>
              <a:t>...</a:t>
            </a:r>
            <a:endParaRPr lang="en-US" dirty="0"/>
          </a:p>
        </p:txBody>
      </p:sp>
      <p:sp>
        <p:nvSpPr>
          <p:cNvPr id="36" name="Textfeld 35"/>
          <p:cNvSpPr txBox="1"/>
          <p:nvPr>
            <p:custDataLst>
              <p:tags r:id="rId30"/>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37" name="Foliennummernplatzhalter 36"/>
          <p:cNvSpPr>
            <a:spLocks noGrp="1"/>
          </p:cNvSpPr>
          <p:nvPr>
            <p:ph type="sldNum" sz="quarter" idx="10"/>
          </p:nvPr>
        </p:nvSpPr>
        <p:spPr/>
        <p:txBody>
          <a:bodyPr/>
          <a:lstStyle/>
          <a:p>
            <a:pPr>
              <a:defRPr/>
            </a:pPr>
            <a:fld id="{81B8CC12-7B03-4C63-8193-0C64318BCB4A}" type="slidenum">
              <a:rPr lang="x-none" smtClean="0"/>
              <a:pPr>
                <a:defRPr/>
              </a:pPr>
              <a:t>20</a:t>
            </a:fld>
            <a:endParaRPr lang="x-none"/>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xfrm>
            <a:off x="533400" y="533400"/>
            <a:ext cx="7772400" cy="533400"/>
          </a:xfrm>
          <a:ln w="0"/>
          <a:effectLst/>
        </p:spPr>
        <p:txBody>
          <a:bodyPr wrap="square" lIns="0" tIns="12700" rIns="0" bIns="0" anchor="t"/>
          <a:lstStyle/>
          <a:p>
            <a:r>
              <a:rPr lang="en-US" noProof="0" smtClean="0"/>
              <a:t>Initialization states</a:t>
            </a:r>
            <a:endParaRPr lang="en-US" noProof="0"/>
          </a:p>
        </p:txBody>
      </p:sp>
      <p:sp>
        <p:nvSpPr>
          <p:cNvPr id="3" name="Untertitel 2" hidden="1"/>
          <p:cNvSpPr>
            <a:spLocks noGrp="1"/>
          </p:cNvSpPr>
          <p:nvPr>
            <p:ph type="subTitle" idx="1"/>
            <p:custDataLst>
              <p:tags r:id="rId10"/>
            </p:custDataLst>
          </p:nvPr>
        </p:nvSpPr>
        <p:spPr>
          <a:xfrm>
            <a:off x="533400" y="3200400"/>
            <a:ext cx="7772400" cy="1676400"/>
          </a:xfrm>
          <a:ln w="0"/>
          <a:effectLst/>
        </p:spPr>
        <p:txBody>
          <a:bodyPr wrap="square" lIns="0" tIns="63500" rIns="0" bIns="0"/>
          <a:lstStyle/>
          <a:p>
            <a:endParaRPr lang="en-US"/>
          </a:p>
        </p:txBody>
      </p:sp>
      <p:sp>
        <p:nvSpPr>
          <p:cNvPr id="26" name="Textfeld 25"/>
          <p:cNvSpPr txBox="1"/>
          <p:nvPr>
            <p:custDataLst>
              <p:tags r:id="rId11"/>
            </p:custDataLst>
          </p:nvPr>
        </p:nvSpPr>
        <p:spPr>
          <a:xfrm>
            <a:off x="4051176" y="4794547"/>
            <a:ext cx="4158511"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TRUE;</a:t>
            </a:r>
            <a:endParaRPr lang="en-US" sz="1400" dirty="0">
              <a:latin typeface="Courier New" pitchFamily="49" charset="0"/>
              <a:cs typeface="Courier New" pitchFamily="49" charset="0"/>
            </a:endParaRPr>
          </a:p>
        </p:txBody>
      </p:sp>
      <p:sp>
        <p:nvSpPr>
          <p:cNvPr id="27" name="Textfeld 26"/>
          <p:cNvSpPr txBox="1"/>
          <p:nvPr>
            <p:custDataLst>
              <p:tags r:id="rId12"/>
            </p:custDataLst>
          </p:nvPr>
        </p:nvSpPr>
        <p:spPr>
          <a:xfrm>
            <a:off x="4051176" y="1770211"/>
            <a:ext cx="3943708"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TRUE</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28" name="Textfeld 27"/>
          <p:cNvSpPr txBox="1"/>
          <p:nvPr>
            <p:custDataLst>
              <p:tags r:id="rId13"/>
            </p:custDataLst>
          </p:nvPr>
        </p:nvSpPr>
        <p:spPr>
          <a:xfrm>
            <a:off x="4051176" y="3086100"/>
            <a:ext cx="3728906"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TRUE;</a:t>
            </a:r>
          </a:p>
        </p:txBody>
      </p:sp>
      <p:sp>
        <p:nvSpPr>
          <p:cNvPr id="33" name="Textfeld 32"/>
          <p:cNvSpPr txBox="1"/>
          <p:nvPr>
            <p:custDataLst>
              <p:tags r:id="rId14"/>
            </p:custDataLst>
          </p:nvPr>
        </p:nvSpPr>
        <p:spPr>
          <a:xfrm>
            <a:off x="4051176" y="691252"/>
            <a:ext cx="4265911" cy="738664"/>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FALSE;</a:t>
            </a:r>
            <a:endParaRPr lang="en-US" sz="1400" dirty="0">
              <a:latin typeface="Courier New" pitchFamily="49" charset="0"/>
              <a:cs typeface="Courier New" pitchFamily="49" charset="0"/>
            </a:endParaRPr>
          </a:p>
        </p:txBody>
      </p:sp>
      <p:sp>
        <p:nvSpPr>
          <p:cNvPr id="38" name="Abgerundetes Rechteck 37"/>
          <p:cNvSpPr/>
          <p:nvPr>
            <p:custDataLst>
              <p:tags r:id="rId15"/>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Abgerundetes Rechteck 38"/>
          <p:cNvSpPr/>
          <p:nvPr>
            <p:custDataLst>
              <p:tags r:id="rId16"/>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41" name="Abgerundetes Rechteck 40"/>
          <p:cNvSpPr/>
          <p:nvPr>
            <p:custDataLst>
              <p:tags r:id="rId17"/>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42" name="Textfeld 41"/>
          <p:cNvSpPr txBox="1"/>
          <p:nvPr>
            <p:custDataLst>
              <p:tags r:id="rId18"/>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43" name="Textfeld 42"/>
          <p:cNvSpPr txBox="1"/>
          <p:nvPr>
            <p:custDataLst>
              <p:tags r:id="rId19"/>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44" name="Abgerundetes Rechteck 43"/>
          <p:cNvSpPr/>
          <p:nvPr>
            <p:custDataLst>
              <p:tags r:id="rId20"/>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Abgerundetes Rechteck 44"/>
          <p:cNvSpPr/>
          <p:nvPr>
            <p:custDataLst>
              <p:tags r:id="rId21"/>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46" name="Textfeld 45"/>
          <p:cNvSpPr txBox="1"/>
          <p:nvPr>
            <p:custDataLst>
              <p:tags r:id="rId22"/>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47" name="Textfeld 46"/>
          <p:cNvSpPr txBox="1"/>
          <p:nvPr>
            <p:custDataLst>
              <p:tags r:id="rId23"/>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48" name="Textfeld 47"/>
          <p:cNvSpPr txBox="1"/>
          <p:nvPr>
            <p:custDataLst>
              <p:tags r:id="rId24"/>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49" name="Textfeld 48"/>
          <p:cNvSpPr txBox="1"/>
          <p:nvPr>
            <p:custDataLst>
              <p:tags r:id="rId25"/>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50" name="Textfeld 49"/>
          <p:cNvSpPr txBox="1"/>
          <p:nvPr>
            <p:custDataLst>
              <p:tags r:id="rId26"/>
            </p:custDataLst>
          </p:nvPr>
        </p:nvSpPr>
        <p:spPr>
          <a:xfrm>
            <a:off x="2034952" y="2356728"/>
            <a:ext cx="377026" cy="369332"/>
          </a:xfrm>
          <a:prstGeom prst="rect">
            <a:avLst/>
          </a:prstGeom>
          <a:noFill/>
        </p:spPr>
        <p:txBody>
          <a:bodyPr wrap="none" rtlCol="0">
            <a:spAutoFit/>
          </a:bodyPr>
          <a:lstStyle/>
          <a:p>
            <a:r>
              <a:rPr lang="en-US" dirty="0" smtClean="0"/>
              <a:t>...</a:t>
            </a:r>
            <a:endParaRPr lang="en-US" dirty="0"/>
          </a:p>
        </p:txBody>
      </p:sp>
      <p:sp>
        <p:nvSpPr>
          <p:cNvPr id="52" name="Textfeld 51"/>
          <p:cNvSpPr txBox="1"/>
          <p:nvPr>
            <p:custDataLst>
              <p:tags r:id="rId27"/>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54" name="Abgerundete rechteckige Legende 53"/>
          <p:cNvSpPr/>
          <p:nvPr>
            <p:custDataLst>
              <p:tags r:id="rId28"/>
            </p:custDataLst>
          </p:nvPr>
        </p:nvSpPr>
        <p:spPr>
          <a:xfrm>
            <a:off x="4051176" y="3590156"/>
            <a:ext cx="3816424" cy="864096"/>
          </a:xfrm>
          <a:prstGeom prst="wedgeRoundRectCallout">
            <a:avLst>
              <a:gd name="adj1" fmla="val -66607"/>
              <a:gd name="adj2" fmla="val -4964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Transmission of MSC commands is allowed after </a:t>
            </a:r>
            <a:r>
              <a:rPr lang="en-US" sz="1600" dirty="0" err="1" smtClean="0">
                <a:solidFill>
                  <a:schemeClr val="tx1"/>
                </a:solidFill>
              </a:rPr>
              <a:t>rba_Msc_PostPort_Init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rba_Msc_Transmit</a:t>
            </a:r>
            <a:r>
              <a:rPr lang="en-US" sz="1200" dirty="0" smtClean="0">
                <a:solidFill>
                  <a:schemeClr val="tx1"/>
                </a:solidFill>
              </a:rPr>
              <a:t> ()</a:t>
            </a:r>
            <a:endParaRPr lang="en-US" sz="1200" dirty="0">
              <a:solidFill>
                <a:schemeClr val="tx1"/>
              </a:solidFill>
            </a:endParaRPr>
          </a:p>
        </p:txBody>
      </p:sp>
      <p:sp>
        <p:nvSpPr>
          <p:cNvPr id="55" name="Abgerundete rechteckige Legende 54"/>
          <p:cNvSpPr/>
          <p:nvPr>
            <p:custDataLst>
              <p:tags r:id="rId29"/>
            </p:custDataLst>
          </p:nvPr>
        </p:nvSpPr>
        <p:spPr>
          <a:xfrm>
            <a:off x="4051176" y="2149996"/>
            <a:ext cx="3816424" cy="864096"/>
          </a:xfrm>
          <a:prstGeom prst="wedgeRoundRectCallout">
            <a:avLst>
              <a:gd name="adj1" fmla="val -66261"/>
              <a:gd name="adj2" fmla="val 3991"/>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Modification of MSC signals is</a:t>
            </a:r>
          </a:p>
          <a:p>
            <a:r>
              <a:rPr lang="en-US" sz="1600" dirty="0" smtClean="0">
                <a:solidFill>
                  <a:schemeClr val="tx1"/>
                </a:solidFill>
              </a:rPr>
              <a:t>allowed after </a:t>
            </a:r>
            <a:r>
              <a:rPr lang="en-US" sz="1600" dirty="0" err="1" smtClean="0">
                <a:solidFill>
                  <a:schemeClr val="tx1"/>
                </a:solidFill>
              </a:rPr>
              <a:t>rba_Msc_Init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rba_Msc_SetSigVal</a:t>
            </a:r>
            <a:r>
              <a:rPr lang="en-US" sz="1200" dirty="0" smtClean="0">
                <a:solidFill>
                  <a:schemeClr val="tx1"/>
                </a:solidFill>
              </a:rPr>
              <a:t>() or </a:t>
            </a:r>
            <a:r>
              <a:rPr lang="en-US" sz="1200" dirty="0" err="1" smtClean="0">
                <a:solidFill>
                  <a:schemeClr val="tx1"/>
                </a:solidFill>
              </a:rPr>
              <a:t>rba_Msc_SetMux</a:t>
            </a:r>
            <a:r>
              <a:rPr lang="en-US" sz="1200" dirty="0" smtClean="0">
                <a:solidFill>
                  <a:schemeClr val="tx1"/>
                </a:solidFill>
              </a:rPr>
              <a:t>()</a:t>
            </a:r>
          </a:p>
        </p:txBody>
      </p:sp>
      <p:sp>
        <p:nvSpPr>
          <p:cNvPr id="31" name="Foliennummernplatzhalter 30"/>
          <p:cNvSpPr>
            <a:spLocks noGrp="1"/>
          </p:cNvSpPr>
          <p:nvPr>
            <p:ph type="sldNum" sz="quarter" idx="10"/>
          </p:nvPr>
        </p:nvSpPr>
        <p:spPr/>
        <p:txBody>
          <a:bodyPr/>
          <a:lstStyle/>
          <a:p>
            <a:pPr>
              <a:defRPr/>
            </a:pPr>
            <a:fld id="{81B8CC12-7B03-4C63-8193-0C64318BCB4A}" type="slidenum">
              <a:rPr lang="x-none" smtClean="0"/>
              <a:pPr>
                <a:defRPr/>
              </a:pPr>
              <a:t>21</a:t>
            </a:fld>
            <a:endParaRPr lang="x-none"/>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Initialization</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8"/>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Initialization state checks by APIs</a:t>
            </a:r>
            <a:endParaRPr lang="en-US" noProof="0"/>
          </a:p>
        </p:txBody>
      </p:sp>
      <p:sp>
        <p:nvSpPr>
          <p:cNvPr id="34" name="Textplatzhalter 33"/>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All APIs check the necessary initialization state</a:t>
            </a:r>
          </a:p>
          <a:p>
            <a:pPr lvl="1"/>
            <a:r>
              <a:rPr lang="en-US" noProof="0" smtClean="0">
                <a:latin typeface="Courier New" pitchFamily="49" charset="0"/>
                <a:cs typeface="Courier New" pitchFamily="49" charset="0"/>
              </a:rPr>
              <a:t>rba_Msc_Prv_stInitialized_b = TRUE</a:t>
            </a:r>
            <a:r>
              <a:rPr lang="en-US" noProof="0" smtClean="0">
                <a:ea typeface="+mn-ea"/>
                <a:cs typeface="+mn-cs"/>
              </a:rPr>
              <a:t> is checked by</a:t>
            </a:r>
          </a:p>
          <a:p>
            <a:pPr lvl="2"/>
            <a:r>
              <a:rPr lang="en-US" sz="1400" noProof="0" smtClean="0"/>
              <a:t>rba_Msc_GetCmdResult()</a:t>
            </a:r>
          </a:p>
          <a:p>
            <a:pPr lvl="2"/>
            <a:r>
              <a:rPr lang="en-US" sz="1400" noProof="0" smtClean="0"/>
              <a:t>rba_Msc_GetCmdVal(), rba_Msc_SetCmdVal()</a:t>
            </a:r>
          </a:p>
          <a:p>
            <a:pPr lvl="2"/>
            <a:r>
              <a:rPr lang="en-US" sz="1400" noProof="0" smtClean="0"/>
              <a:t>rba_Msc_GetMux(), rba_Msc_SetMux()</a:t>
            </a:r>
          </a:p>
          <a:p>
            <a:pPr lvl="2"/>
            <a:r>
              <a:rPr lang="en-US" sz="1400" noProof="0" smtClean="0"/>
              <a:t>rba_Msc_GetSigVal(), rba_Msc_SetSigVal()</a:t>
            </a:r>
          </a:p>
          <a:p>
            <a:pPr lvl="2"/>
            <a:r>
              <a:rPr lang="en-US" sz="1400" noProof="0" smtClean="0"/>
              <a:t>rba_Msc_GetNrUsFrm(), rba_Msc_SetNrUsFrm()</a:t>
            </a:r>
          </a:p>
          <a:p>
            <a:pPr lvl="2"/>
            <a:r>
              <a:rPr lang="en-US" sz="1400" noProof="0" smtClean="0"/>
              <a:t>rba_Msc_GetUsBuf()</a:t>
            </a:r>
            <a:endParaRPr lang="en-US" sz="1400" noProof="0" smtClean="0">
              <a:ea typeface="+mn-ea"/>
              <a:cs typeface="+mn-cs"/>
            </a:endParaRPr>
          </a:p>
          <a:p>
            <a:pPr lvl="1"/>
            <a:r>
              <a:rPr lang="en-US" noProof="0" smtClean="0">
                <a:latin typeface="Courier New" pitchFamily="49" charset="0"/>
                <a:cs typeface="Courier New" pitchFamily="49" charset="0"/>
              </a:rPr>
              <a:t>rba_Msc_Prv_stDsEnabled_b = TRUE</a:t>
            </a:r>
            <a:r>
              <a:rPr lang="en-US" noProof="0" smtClean="0"/>
              <a:t> is checked by</a:t>
            </a:r>
          </a:p>
          <a:p>
            <a:pPr lvl="2"/>
            <a:r>
              <a:rPr lang="en-US" sz="1400" noProof="0" smtClean="0"/>
              <a:t>rba_Msc_Transmit()</a:t>
            </a:r>
          </a:p>
          <a:p>
            <a:pPr lvl="2"/>
            <a:r>
              <a:rPr lang="en-US" sz="1400" noProof="0" smtClean="0"/>
              <a:t>rba_Msc_ShDwn()</a:t>
            </a:r>
          </a:p>
          <a:p>
            <a:pPr lvl="2"/>
            <a:r>
              <a:rPr lang="en-US" sz="1400" noProof="0" smtClean="0"/>
              <a:t>rba_Msc_SwtToSync()</a:t>
            </a:r>
          </a:p>
          <a:p>
            <a:pPr lvl="2"/>
            <a:endParaRPr lang="en-US" sz="1400" noProof="0" smtClean="0"/>
          </a:p>
          <a:p>
            <a:r>
              <a:rPr lang="en-US" noProof="0" smtClean="0"/>
              <a:t>In case the initialization state is not as expected issue a DET</a:t>
            </a:r>
          </a:p>
          <a:p>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22</a:t>
            </a:fld>
            <a:endParaRPr lang="de-DE"/>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for MDG1</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Asynchronous command transmissions must ensure the following latency requirements:</a:t>
            </a:r>
          </a:p>
          <a:p>
            <a:pPr lvl="1"/>
            <a:r>
              <a:rPr lang="en-US" noProof="0" smtClean="0"/>
              <a:t>maximum 1ms for high prio queue (prio index &gt; 0)</a:t>
            </a:r>
          </a:p>
          <a:p>
            <a:pPr lvl="1"/>
            <a:r>
              <a:rPr lang="en-US" noProof="0" smtClean="0"/>
              <a:t>maximum 10ms for low prio queue (prio index = 0)</a:t>
            </a:r>
          </a:p>
          <a:p>
            <a:r>
              <a:rPr lang="en-US" noProof="0" smtClean="0"/>
              <a:t>Latency is defined to be the time from requesting a command transmission to completion of the command (including upstream if used by the command)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23</a:t>
            </a:fld>
            <a:endParaRPr lang="de-DE"/>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BEQIK_FR.png" hidden="1"/>
          <p:cNvPicPr>
            <a:picLocks/>
          </p:cNvPicPr>
          <p:nvPr>
            <p:custDataLst>
              <p:tags r:id="rId2"/>
            </p:custDataLst>
          </p:nvPr>
        </p:nvPicPr>
        <p:blipFill>
          <a:blip r:embed="rId11"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Asynchronous handler</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2" name="Titel 1"/>
          <p:cNvSpPr>
            <a:spLocks noGrp="1"/>
          </p:cNvSpPr>
          <p:nvPr>
            <p:ph type="title"/>
            <p:custDataLst>
              <p:tags r:id="rId8"/>
            </p:custDataLst>
          </p:nvPr>
        </p:nvSpPr>
        <p:spPr>
          <a:ln w="0"/>
          <a:effectLst/>
        </p:spPr>
        <p:txBody>
          <a:bodyPr wrap="square" lIns="0" tIns="12700" rIns="0" bIns="0" anchor="t"/>
          <a:lstStyle/>
          <a:p>
            <a:pPr>
              <a:spcBef>
                <a:spcPts val="0"/>
              </a:spcBef>
              <a:spcAft>
                <a:spcPts val="0"/>
              </a:spcAft>
            </a:pPr>
            <a:r>
              <a:rPr lang="en-US" noProof="0" smtClean="0"/>
              <a:t>States of asynchronous handler</a:t>
            </a:r>
            <a:endParaRPr lang="en-US" noProof="0"/>
          </a:p>
        </p:txBody>
      </p:sp>
      <p:pic>
        <p:nvPicPr>
          <p:cNvPr id="1027" name="Picture 3"/>
          <p:cNvPicPr>
            <a:picLocks noChangeAspect="1" noChangeArrowheads="1"/>
          </p:cNvPicPr>
          <p:nvPr>
            <p:custDataLst>
              <p:tags r:id="rId9"/>
            </p:custDataLst>
          </p:nvPr>
        </p:nvPicPr>
        <p:blipFill>
          <a:blip r:embed="rId12" cstate="print"/>
          <a:srcRect/>
          <a:stretch>
            <a:fillRect/>
          </a:stretch>
        </p:blipFill>
        <p:spPr bwMode="auto">
          <a:xfrm>
            <a:off x="1188518" y="1366543"/>
            <a:ext cx="6175026" cy="3735781"/>
          </a:xfrm>
          <a:prstGeom prst="rect">
            <a:avLst/>
          </a:prstGeom>
          <a:noFill/>
          <a:ln w="9525">
            <a:noFill/>
            <a:miter lim="800000"/>
            <a:headEnd/>
            <a:tailEnd/>
          </a:ln>
          <a:effectLst/>
        </p:spPr>
      </p:pic>
      <p:sp>
        <p:nvSpPr>
          <p:cNvPr id="11" name="Foliennummernplatzhalter 10"/>
          <p:cNvSpPr>
            <a:spLocks noGrp="1"/>
          </p:cNvSpPr>
          <p:nvPr>
            <p:ph type="sldNum" sz="quarter" idx="12"/>
          </p:nvPr>
        </p:nvSpPr>
        <p:spPr/>
        <p:txBody>
          <a:bodyPr/>
          <a:lstStyle/>
          <a:p>
            <a:fld id="{84AA0C88-2994-4D49-AD5F-C0C42EADE27D}" type="slidenum">
              <a:rPr lang="de-DE" smtClean="0"/>
              <a:pPr/>
              <a:t>24</a:t>
            </a:fld>
            <a:endParaRPr lang="de-DE"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(1)</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After initialization the MSC handler/driver is in synchronous mode (because interrupts are disabled), the handler is in state off</a:t>
            </a:r>
          </a:p>
          <a:p>
            <a:r>
              <a:rPr lang="en-US" noProof="0" smtClean="0"/>
              <a:t>Command requests (call of rba_Msc_Transmit()) are transmitted immediately in a synchronous manner (blocking call)</a:t>
            </a:r>
          </a:p>
          <a:p>
            <a:r>
              <a:rPr lang="en-US" noProof="0" smtClean="0"/>
              <a:t>As soon as interrupts are available rba_Msc_End_Init() may be called, which switches the MSC handler/driver to asynchronous mode, the handler switches to state idle</a:t>
            </a:r>
          </a:p>
          <a:p>
            <a:r>
              <a:rPr lang="en-US" noProof="0" smtClean="0"/>
              <a:t>In state idle the handler is not running, queues are empty</a:t>
            </a:r>
          </a:p>
          <a:p>
            <a:r>
              <a:rPr lang="en-US" noProof="0" smtClean="0"/>
              <a:t>Command requests (call of rba_Msc_Transmit()) are queued depending on HW unit and priority</a:t>
            </a:r>
          </a:p>
          <a:p>
            <a:r>
              <a:rPr lang="en-US" noProof="0" smtClean="0"/>
              <a:t>While the handler is in state idle the 1</a:t>
            </a:r>
            <a:r>
              <a:rPr lang="en-US" baseline="30000" noProof="0" smtClean="0"/>
              <a:t>st</a:t>
            </a:r>
            <a:r>
              <a:rPr lang="en-US" noProof="0" smtClean="0"/>
              <a:t> command request triggers the handler using a SW interrupt</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25</a:t>
            </a:fld>
            <a:endParaRPr lang="de-DE"/>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(2)</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The SW interrupt is triggered under the same global lock as the command request is added to the queue</a:t>
            </a:r>
            <a:endParaRPr lang="en-US" noProof="0" smtClean="0">
              <a:sym typeface="Wingdings" pitchFamily="2" charset="2"/>
            </a:endParaRPr>
          </a:p>
          <a:p>
            <a:pPr lvl="1"/>
            <a:r>
              <a:rPr lang="en-US" noProof="0" smtClean="0"/>
              <a:t>This ensures little latency for the start of the handler</a:t>
            </a:r>
          </a:p>
          <a:p>
            <a:pPr lvl="1"/>
            <a:r>
              <a:rPr lang="en-US" noProof="0" smtClean="0"/>
              <a:t>The start of the handler can not be delayed by higher priority tasks</a:t>
            </a:r>
          </a:p>
          <a:p>
            <a:r>
              <a:rPr lang="en-US" noProof="0" smtClean="0"/>
              <a:t>The handler starts on interrupt level and checks the queues</a:t>
            </a:r>
          </a:p>
          <a:p>
            <a:r>
              <a:rPr lang="en-US" noProof="0" smtClean="0"/>
              <a:t>A new entry is processed according to the state machine</a:t>
            </a:r>
          </a:p>
          <a:p>
            <a:r>
              <a:rPr lang="en-US" noProof="0" smtClean="0"/>
              <a:t>As long as queue entries are present the handler will operate on interrupt level</a:t>
            </a:r>
          </a:p>
          <a:p>
            <a:r>
              <a:rPr lang="en-US" noProof="0" smtClean="0"/>
              <a:t>Interrupts are triggered by HW depending on the current state</a:t>
            </a:r>
          </a:p>
          <a:p>
            <a:r>
              <a:rPr lang="en-US" noProof="0" smtClean="0"/>
              <a:t>After processing the last queue entry the queue is checked again</a:t>
            </a:r>
          </a:p>
          <a:p>
            <a:r>
              <a:rPr lang="en-US" noProof="0" smtClean="0"/>
              <a:t>When no entries are found, the handler switches to state idle</a:t>
            </a:r>
          </a:p>
          <a:p>
            <a:r>
              <a:rPr lang="en-US" noProof="0" smtClean="0"/>
              <a:t>There are no more HW interrupts triggering the handler</a:t>
            </a:r>
          </a:p>
          <a:p>
            <a:r>
              <a:rPr lang="en-US" noProof="0" smtClean="0"/>
              <a:t>The next command request will again trigger the handler using the SW interrupt</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26</a:t>
            </a:fld>
            <a:endParaRPr lang="de-DE"/>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SW interrupt notes</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IFX: SW interrupt is realized by manually triggering the SRN used for HW events “command frame sent” and “timeout”</a:t>
            </a:r>
          </a:p>
          <a:p>
            <a:pPr marL="304800" lvl="1" indent="-304800">
              <a:buSzPct val="65000"/>
              <a:buFont typeface="Wingdings"/>
              <a:buChar char="è"/>
            </a:pPr>
            <a:r>
              <a:rPr lang="en-US" noProof="0" smtClean="0"/>
              <a:t>JDP: SW interrupt is realized by causing a “timeout” event</a:t>
            </a:r>
          </a:p>
          <a:p>
            <a:pPr marL="609600" lvl="2" indent="-304800">
              <a:buSzPct val="65000"/>
              <a:buFont typeface="Wingdings"/>
              <a:buChar char="è"/>
            </a:pPr>
            <a:r>
              <a:rPr lang="en-US" sz="1300" noProof="0" smtClean="0"/>
              <a:t>Ideally the timeout value should be set to 0 to cause an immediate interrupt, but a value of 0 would violate the JDP specification:</a:t>
            </a:r>
            <a:br>
              <a:rPr lang="en-US" sz="1300" noProof="0" smtClean="0"/>
            </a:br>
            <a:r>
              <a:rPr lang="en-US" sz="1300" noProof="0" smtClean="0"/>
              <a:t>Taken from the LINFlexD spec:</a:t>
            </a:r>
            <a:br>
              <a:rPr lang="en-US" sz="1300" noProof="0" smtClean="0"/>
            </a:br>
            <a:r>
              <a:rPr lang="en-US" sz="1300" noProof="0" smtClean="0"/>
              <a:t>"PTO defines the preset value of timeout counter. A zero-value is forbidden, otherwise the UARTSR[TO] status bit is immediately set. Refer also to register UARTCTO.“</a:t>
            </a:r>
          </a:p>
          <a:p>
            <a:pPr marL="609600" lvl="2" indent="-304800">
              <a:buSzPct val="65000"/>
              <a:buFont typeface="Wingdings"/>
              <a:buChar char="è"/>
            </a:pPr>
            <a:r>
              <a:rPr lang="en-US" sz="1300" noProof="0" smtClean="0"/>
              <a:t>An immediate interrupt is the desired behavior but according to JDP the statement "zero-value is forbidden" may only be ignored in special cases. Therefore to be on the safe side for future clock changes choose 1 as a timeout, which will trigger the timeout interrupt with a delay of 1 upstream bit time (if it is not already pending).</a:t>
            </a:r>
          </a:p>
          <a:p>
            <a:pPr marL="609600" lvl="2" indent="-304800">
              <a:buSzPct val="65000"/>
              <a:buFont typeface="Wingdings"/>
              <a:buChar char="è"/>
            </a:pPr>
            <a:r>
              <a:rPr lang="en-US" sz="1300" noProof="0" smtClean="0"/>
              <a:t>The typical upstream bit time is 3.84 us (@16.667MHz and upstream divisor 64). This delay is considered to be uncritical and may be neglected.</a:t>
            </a:r>
          </a:p>
          <a:p>
            <a:pPr marL="609600" lvl="2" indent="-304800">
              <a:buSzPct val="65000"/>
              <a:buFont typeface="Wingdings"/>
              <a:buChar char="è"/>
            </a:pPr>
            <a:r>
              <a:rPr lang="en-US" sz="1300" noProof="0" smtClean="0"/>
              <a:t>Further an already pending timeout interrupt is not cleared when the handler needs to be started by SW interrupt. It is expected that the timeout interrupt is already set at this point because the timeout counter keeps running and will overflow regularly. Therefore the interrupt will be active as soon as the interrupt enable bit is set which corresponds to an immediate interrupt.</a:t>
            </a:r>
          </a:p>
        </p:txBody>
      </p:sp>
      <p:sp>
        <p:nvSpPr>
          <p:cNvPr id="12" name="Foliennummernplatzhalter 11"/>
          <p:cNvSpPr>
            <a:spLocks noGrp="1"/>
          </p:cNvSpPr>
          <p:nvPr>
            <p:ph type="sldNum" sz="quarter" idx="10"/>
            <p:custDataLst>
              <p:tags r:id="rId11"/>
            </p:custDataLst>
          </p:nvPr>
        </p:nvSpPr>
        <p:spPr/>
        <p:txBody>
          <a:bodyPr/>
          <a:lstStyle/>
          <a:p>
            <a:pPr>
              <a:defRPr/>
            </a:pPr>
            <a:fld id="{41970CA2-0F55-4483-A555-0DD77EBA6DD1}" type="slidenum">
              <a:rPr lang="de-DE" smtClean="0"/>
              <a:pPr>
                <a:defRPr/>
              </a:pPr>
              <a:t>27</a:t>
            </a:fld>
            <a:endParaRPr lang="de-DE"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Problems of previous design</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In version  COMP : rba_Msc / AR40.3.0.0; 0 and earlier</a:t>
            </a:r>
          </a:p>
          <a:p>
            <a:pPr lvl="1"/>
            <a:r>
              <a:rPr lang="en-US" noProof="0" smtClean="0"/>
              <a:t>Start of handler from state idle is accomplished by calling the handler</a:t>
            </a:r>
          </a:p>
          <a:p>
            <a:pPr lvl="1"/>
            <a:r>
              <a:rPr lang="en-US" noProof="0" smtClean="0"/>
              <a:t>Due to the runtime this call could not be done under lock</a:t>
            </a:r>
          </a:p>
          <a:p>
            <a:pPr lvl="1"/>
            <a:r>
              <a:rPr lang="en-US" noProof="0" smtClean="0"/>
              <a:t>If the handler is called on a low prio task it is possible that a higher priority task can interrupt the call of the handler</a:t>
            </a:r>
          </a:p>
          <a:p>
            <a:pPr lvl="1"/>
            <a:r>
              <a:rPr lang="en-US" noProof="0" smtClean="0"/>
              <a:t>This may delay the start of the handler by the runtime of the higher priority task </a:t>
            </a:r>
            <a:r>
              <a:rPr lang="en-US" noProof="0" smtClean="0">
                <a:sym typeface="Wingdings" pitchFamily="2" charset="2"/>
              </a:rPr>
              <a:t> The latency requirement may not be fulfilled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28</a:t>
            </a:fld>
            <a:endParaRPr lang="de-DE"/>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descr="BEQIK_FR.png" hidden="1"/>
          <p:cNvPicPr>
            <a:picLocks/>
          </p:cNvPicPr>
          <p:nvPr>
            <p:custDataLst>
              <p:tags r:id="rId2"/>
            </p:custDataLst>
          </p:nvPr>
        </p:nvPicPr>
        <p:blipFill>
          <a:blip r:embed="rId13" cstate="print"/>
          <a:stretch>
            <a:fillRect/>
          </a:stretch>
        </p:blipFill>
        <p:spPr>
          <a:xfrm>
            <a:off x="76200" y="5653404"/>
            <a:ext cx="381000" cy="174625"/>
          </a:xfrm>
          <a:prstGeom prst="rect">
            <a:avLst/>
          </a:prstGeom>
          <a:ln w="0">
            <a:noFill/>
          </a:ln>
          <a:effectLst/>
        </p:spPr>
      </p:pic>
      <p:sp>
        <p:nvSpPr>
          <p:cNvPr id="2" name="Titel 1"/>
          <p:cNvSpPr>
            <a:spLocks noGrp="1"/>
          </p:cNvSpPr>
          <p:nvPr>
            <p:ph type="ctrTitle"/>
            <p:custDataLst>
              <p:tags r:id="rId3"/>
            </p:custDataLst>
          </p:nvPr>
        </p:nvSpPr>
        <p:spPr>
          <a:ln w="0"/>
          <a:effectLst/>
        </p:spPr>
        <p:txBody>
          <a:bodyPr wrap="square" lIns="0" tIns="12700" rIns="0" bIns="0" anchor="t"/>
          <a:lstStyle/>
          <a:p>
            <a:r>
              <a:rPr lang="en-US" noProof="0" smtClean="0"/>
              <a:t>Support of reduced configuration set</a:t>
            </a:r>
            <a:endParaRPr lang="en-US" noProof="0"/>
          </a:p>
        </p:txBody>
      </p:sp>
      <p:sp>
        <p:nvSpPr>
          <p:cNvPr id="19" name="Untertitel 18" hidden="1"/>
          <p:cNvSpPr>
            <a:spLocks noGrp="1"/>
          </p:cNvSpPr>
          <p:nvPr>
            <p:ph type="subTitle" idx="1"/>
            <p:custDataLst>
              <p:tags r:id="rId4"/>
            </p:custDataLst>
          </p:nvPr>
        </p:nvSpPr>
        <p:spPr>
          <a:ln w="0"/>
          <a:effectLst/>
        </p:spPr>
        <p:txBody>
          <a:bodyPr wrap="square" lIns="0" tIns="63500" rIns="0" bIns="0"/>
          <a:lstStyle/>
          <a:p>
            <a:endParaRPr lang="en-GB"/>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Reduced configuration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0" name="Rechteck 1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4" name="Textfeld 23"/>
          <p:cNvSpPr txBox="1"/>
          <p:nvPr>
            <p:custDataLst>
              <p:tags r:id="rId11"/>
            </p:custDataLst>
          </p:nvPr>
        </p:nvSpPr>
        <p:spPr>
          <a:xfrm>
            <a:off x="630796" y="1105880"/>
            <a:ext cx="7236804" cy="5078313"/>
          </a:xfrm>
          <a:prstGeom prst="rect">
            <a:avLst/>
          </a:prstGeom>
          <a:noFill/>
        </p:spPr>
        <p:txBody>
          <a:bodyPr wrap="square" rtlCol="0">
            <a:spAutoFit/>
          </a:bodyPr>
          <a:lstStyle/>
          <a:p>
            <a:r>
              <a:rPr lang="en-US" dirty="0" smtClean="0"/>
              <a:t>In case MSC is used in a reduced configuration set, some of the arrays are created with size 0. For portability reasons this should not be done. From </a:t>
            </a:r>
            <a:r>
              <a:rPr lang="en-US" dirty="0"/>
              <a:t>FC-ARB : </a:t>
            </a:r>
            <a:r>
              <a:rPr lang="en-US" dirty="0" err="1"/>
              <a:t>rba_Msc</a:t>
            </a:r>
            <a:r>
              <a:rPr lang="en-US" dirty="0"/>
              <a:t> / 1.23.0; </a:t>
            </a:r>
            <a:r>
              <a:rPr lang="en-US" dirty="0" smtClean="0"/>
              <a:t>0, the situation where there are no upstream frames, no commands or no signals is tested.</a:t>
            </a:r>
          </a:p>
          <a:p>
            <a:endParaRPr lang="en-US" dirty="0" smtClean="0"/>
          </a:p>
          <a:p>
            <a:pPr marL="285750" indent="-285750">
              <a:buFont typeface="Arial" panose="020B0604020202020204" pitchFamily="34" charset="0"/>
              <a:buChar char="•"/>
            </a:pPr>
            <a:r>
              <a:rPr lang="en-US" dirty="0" smtClean="0"/>
              <a:t>If </a:t>
            </a:r>
            <a:r>
              <a:rPr lang="en-US" dirty="0"/>
              <a:t>there are no commands configured, </a:t>
            </a:r>
            <a:r>
              <a:rPr lang="en-US" dirty="0" smtClean="0"/>
              <a:t>one dummy command is created.</a:t>
            </a:r>
          </a:p>
          <a:p>
            <a:pPr marL="285750" indent="-285750">
              <a:buFont typeface="Arial" panose="020B0604020202020204" pitchFamily="34" charset="0"/>
              <a:buChar char="•"/>
            </a:pPr>
            <a:r>
              <a:rPr lang="en-US" dirty="0" smtClean="0"/>
              <a:t>If there are no signals configured, one dummy signal is created.</a:t>
            </a:r>
          </a:p>
          <a:p>
            <a:pPr marL="285750" indent="-285750">
              <a:buFont typeface="Arial" panose="020B0604020202020204" pitchFamily="34" charset="0"/>
              <a:buChar char="•"/>
            </a:pPr>
            <a:r>
              <a:rPr lang="en-US" dirty="0" smtClean="0"/>
              <a:t>If there are no upstream frames configured, the corresponding upstream buffer array is not created using conditional compilation.</a:t>
            </a:r>
          </a:p>
          <a:p>
            <a:pPr marL="285750" indent="-285750">
              <a:buFont typeface="Arial" panose="020B0604020202020204" pitchFamily="34" charset="0"/>
              <a:buChar char="•"/>
            </a:pPr>
            <a:endParaRPr lang="en-US" dirty="0"/>
          </a:p>
          <a:p>
            <a:r>
              <a:rPr lang="en-US" dirty="0" smtClean="0"/>
              <a:t>	</a:t>
            </a:r>
          </a:p>
          <a:p>
            <a:r>
              <a:rPr lang="en-US" dirty="0" smtClean="0"/>
              <a:t>										</a:t>
            </a:r>
          </a:p>
          <a:p>
            <a:r>
              <a:rPr lang="en-US" dirty="0" smtClean="0"/>
              <a:t>									</a:t>
            </a:r>
          </a:p>
          <a:p>
            <a:r>
              <a:rPr lang="en-US" dirty="0" smtClean="0"/>
              <a:t>								</a:t>
            </a:r>
            <a:endParaRPr lang="en-GB" dirty="0"/>
          </a:p>
        </p:txBody>
      </p:sp>
      <p:sp>
        <p:nvSpPr>
          <p:cNvPr id="3" name="Foliennummernplatzhalter 2"/>
          <p:cNvSpPr>
            <a:spLocks noGrp="1"/>
          </p:cNvSpPr>
          <p:nvPr>
            <p:ph type="sldNum" sz="quarter" idx="10"/>
          </p:nvPr>
        </p:nvSpPr>
        <p:spPr/>
        <p:txBody>
          <a:bodyPr/>
          <a:lstStyle/>
          <a:p>
            <a:pPr>
              <a:defRPr/>
            </a:pPr>
            <a:fld id="{81B8CC12-7B03-4C63-8193-0C64318BCB4A}" type="slidenum">
              <a:rPr lang="x-none" smtClean="0"/>
              <a:pPr>
                <a:defRPr/>
              </a:pPr>
              <a:t>29</a:t>
            </a:fld>
            <a:endParaRPr lang="x-none"/>
          </a:p>
        </p:txBody>
      </p:sp>
    </p:spTree>
    <p:custDataLst>
      <p:tags r:id="rId1"/>
    </p:custDataLst>
    <p:extLst>
      <p:ext uri="{BB962C8B-B14F-4D97-AF65-F5344CB8AC3E}">
        <p14:creationId xmlns:p14="http://schemas.microsoft.com/office/powerpoint/2010/main" val="1001093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(2)</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smtClean="0"/>
              <a:t>The rba_Msc driver/handler utilises the uCs HW to provide MSC connections to MSC slaves. This includes</a:t>
            </a:r>
          </a:p>
          <a:p>
            <a:pPr lvl="1"/>
            <a:r>
              <a:rPr lang="en-US" noProof="0" smtClean="0"/>
              <a:t>initialisation of HW units</a:t>
            </a:r>
          </a:p>
          <a:p>
            <a:pPr lvl="1"/>
            <a:r>
              <a:rPr lang="en-US" noProof="0" smtClean="0"/>
              <a:t>activation of downstream channel</a:t>
            </a:r>
          </a:p>
          <a:p>
            <a:pPr lvl="1"/>
            <a:r>
              <a:rPr lang="en-US" noProof="0" smtClean="0"/>
              <a:t>continuous transmission of data frames</a:t>
            </a:r>
          </a:p>
          <a:p>
            <a:pPr lvl="1"/>
            <a:r>
              <a:rPr lang="en-US" noProof="0" smtClean="0"/>
              <a:t>handling of command frames</a:t>
            </a:r>
          </a:p>
          <a:p>
            <a:pPr lvl="1"/>
            <a:r>
              <a:rPr lang="en-US" noProof="0" smtClean="0"/>
              <a:t>handling of upstream frames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Inhaltsplatzhalter 14"/>
          <p:cNvSpPr>
            <a:spLocks noGrp="1"/>
          </p:cNvSpPr>
          <p:nvPr>
            <p:ph idx="1"/>
            <p:custDataLst>
              <p:tags r:id="rId4"/>
            </p:custDataLst>
          </p:nvPr>
        </p:nvSpPr>
        <p:spPr>
          <a:xfrm>
            <a:off x="533400" y="1066800"/>
            <a:ext cx="7772400" cy="3810000"/>
          </a:xfrm>
          <a:ln w="0"/>
          <a:effectLst/>
        </p:spPr>
        <p:txBody>
          <a:bodyPr wrap="square" lIns="0" tIns="0" rIns="0" bIns="0"/>
          <a:lstStyle/>
          <a:p>
            <a:r>
              <a:rPr lang="en-US" dirty="0" smtClean="0"/>
              <a:t>C</a:t>
            </a:r>
            <a:r>
              <a:rPr lang="en-US" noProof="0" dirty="0" err="1" smtClean="0"/>
              <a:t>ontrol</a:t>
            </a:r>
            <a:r>
              <a:rPr lang="en-US" noProof="0" dirty="0" smtClean="0"/>
              <a:t> one or more power stages (parallel connection)</a:t>
            </a:r>
          </a:p>
          <a:p>
            <a:pPr lvl="1"/>
            <a:r>
              <a:rPr lang="en-US" dirty="0" smtClean="0"/>
              <a:t>T</a:t>
            </a:r>
            <a:r>
              <a:rPr lang="en-US" noProof="0" dirty="0" smtClean="0"/>
              <a:t>here are some restriction on which data frame bits may be connected  in parallel</a:t>
            </a:r>
          </a:p>
          <a:p>
            <a:pPr lvl="2"/>
            <a:r>
              <a:rPr lang="en-US" dirty="0" smtClean="0"/>
              <a:t>O</a:t>
            </a:r>
            <a:r>
              <a:rPr lang="en-US" noProof="0" dirty="0" err="1" smtClean="0"/>
              <a:t>nly</a:t>
            </a:r>
            <a:r>
              <a:rPr lang="en-US" noProof="0" dirty="0" smtClean="0"/>
              <a:t> electrical compatible power stages may be connected in parallel</a:t>
            </a:r>
          </a:p>
          <a:p>
            <a:pPr lvl="3"/>
            <a:r>
              <a:rPr lang="en-US" dirty="0" smtClean="0"/>
              <a:t>T</a:t>
            </a:r>
            <a:r>
              <a:rPr lang="en-US" noProof="0" dirty="0" smtClean="0"/>
              <a:t>his is a restriction implied by the MSC device</a:t>
            </a:r>
          </a:p>
          <a:p>
            <a:pPr lvl="2"/>
            <a:r>
              <a:rPr lang="en-US" dirty="0" smtClean="0"/>
              <a:t>A</a:t>
            </a:r>
            <a:r>
              <a:rPr lang="en-US" noProof="0" dirty="0" err="1" smtClean="0"/>
              <a:t>ll</a:t>
            </a:r>
            <a:r>
              <a:rPr lang="en-US" noProof="0" dirty="0" smtClean="0"/>
              <a:t> data frame bits of a signal must be controlled in a atomic way to ensure that all bits have a consistent setting within a data frame</a:t>
            </a:r>
          </a:p>
          <a:p>
            <a:pPr lvl="3"/>
            <a:r>
              <a:rPr lang="en-US" dirty="0" smtClean="0"/>
              <a:t>T</a:t>
            </a:r>
            <a:r>
              <a:rPr lang="en-US" noProof="0" dirty="0" smtClean="0"/>
              <a:t>his is a restriction implied by the MSC HW of the </a:t>
            </a:r>
            <a:r>
              <a:rPr lang="en-US" noProof="0" dirty="0" err="1" smtClean="0"/>
              <a:t>uC</a:t>
            </a:r>
            <a:r>
              <a:rPr lang="en-US" noProof="0" dirty="0" smtClean="0"/>
              <a:t> e.g. in case the signal multiplexer is controlled by several registers</a:t>
            </a:r>
          </a:p>
          <a:p>
            <a:r>
              <a:rPr lang="en-US" dirty="0" smtClean="0"/>
              <a:t>C</a:t>
            </a:r>
            <a:r>
              <a:rPr lang="en-US" noProof="0" dirty="0" smtClean="0"/>
              <a:t>an be turned on and off independently</a:t>
            </a:r>
          </a:p>
          <a:p>
            <a:r>
              <a:rPr lang="en-US" dirty="0" smtClean="0"/>
              <a:t>H</a:t>
            </a:r>
            <a:r>
              <a:rPr lang="en-US" noProof="0" dirty="0" err="1" smtClean="0"/>
              <a:t>ave</a:t>
            </a:r>
            <a:r>
              <a:rPr lang="en-US" noProof="0" dirty="0" smtClean="0"/>
              <a:t> a unique identifier (provided by the higher configuration levels)</a:t>
            </a:r>
          </a:p>
        </p:txBody>
      </p:sp>
      <p:sp>
        <p:nvSpPr>
          <p:cNvPr id="10" name="Rechteck 9"/>
          <p:cNvSpPr>
            <a:spLocks/>
          </p:cNvSpPr>
          <p:nvPr>
            <p:custDataLst>
              <p:tags r:id="rId5"/>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Signals</a:t>
            </a:r>
            <a:endParaRPr lang="en-US" b="1" dirty="0">
              <a:solidFill>
                <a:srgbClr val="FFFFFF"/>
              </a:solidFill>
            </a:endParaRPr>
          </a:p>
        </p:txBody>
      </p:sp>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9"/>
            </p:custDataLst>
          </p:nvPr>
        </p:nvSpPr>
        <p:spPr>
          <a:xfrm>
            <a:off x="8509000" y="6038355"/>
            <a:ext cx="25400" cy="115287"/>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a:spLocks/>
          </p:cNvSpPr>
          <p:nvPr>
            <p:custDataLst>
              <p:tags r:id="rId10"/>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1"/>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Signals</a:t>
            </a:r>
            <a:endParaRPr lang="en-US" noProof="0"/>
          </a:p>
        </p:txBody>
      </p:sp>
      <p:sp>
        <p:nvSpPr>
          <p:cNvPr id="12" name="Foliennummernplatzhalter 11"/>
          <p:cNvSpPr>
            <a:spLocks noGrp="1"/>
          </p:cNvSpPr>
          <p:nvPr>
            <p:ph type="sldNum" sz="quarter" idx="10"/>
          </p:nvPr>
        </p:nvSpPr>
        <p:spPr/>
        <p:txBody>
          <a:bodyPr/>
          <a:lstStyle/>
          <a:p>
            <a:pPr>
              <a:defRPr/>
            </a:pPr>
            <a:fld id="{4D98351F-3968-4F28-86AF-C90987CBC9CE}" type="slidenum">
              <a:rPr lang="x-none" smtClean="0"/>
              <a:pPr>
                <a:defRPr/>
              </a:pPr>
              <a:t>30</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hidden="1"/>
          <p:cNvPicPr>
            <a:picLocks/>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6200" y="5653405"/>
            <a:ext cx="381000" cy="17462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Slide Number Placeholder 7"/>
          <p:cNvSpPr>
            <a:spLocks noGrp="1"/>
          </p:cNvSpPr>
          <p:nvPr>
            <p:ph type="sldNum" sz="quarter" idx="10"/>
          </p:nvPr>
        </p:nvSpPr>
        <p:spPr/>
        <p:txBody>
          <a:bodyPr/>
          <a:lstStyle/>
          <a:p>
            <a:pPr>
              <a:defRPr/>
            </a:pPr>
            <a:fld id="{4D98351F-3968-4F28-86AF-C90987CBC9CE}" type="slidenum">
              <a:rPr lang="x-none" smtClean="0"/>
              <a:pPr>
                <a:defRPr/>
              </a:pPr>
              <a:t>31</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 name="Titel 1"/>
          <p:cNvSpPr>
            <a:spLocks noGrp="1"/>
          </p:cNvSpPr>
          <p:nvPr>
            <p:ph type="title"/>
            <p:custDataLst>
              <p:tags r:id="rId5"/>
            </p:custDataLst>
          </p:nvPr>
        </p:nvSpPr>
        <p:spPr>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2700" rIns="0" bIns="0" anchor="t">
            <a:noAutofit/>
          </a:bodyPr>
          <a:lstStyle/>
          <a:p>
            <a:pPr>
              <a:spcBef>
                <a:spcPts val="0"/>
              </a:spcBef>
              <a:spcAft>
                <a:spcPts val="0"/>
              </a:spcAft>
            </a:pPr>
            <a:r>
              <a:rPr lang="en-US" noProof="0" dirty="0" smtClean="0">
                <a:solidFill>
                  <a:schemeClr val="tx1"/>
                </a:solidFill>
              </a:rPr>
              <a:t>Sequence</a:t>
            </a:r>
            <a:endParaRPr lang="en-US" noProof="0" dirty="0">
              <a:solidFill>
                <a:schemeClr val="tx1"/>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t>
            </a:r>
            <a:r>
              <a:rPr lang="en-US" b="1" dirty="0" smtClean="0">
                <a:solidFill>
                  <a:srgbClr val="FFFFFF"/>
                </a:solidFill>
              </a:rPr>
              <a:t>Sequence</a:t>
            </a:r>
            <a:endParaRPr lang="en-US" b="1" dirty="0">
              <a:solidFill>
                <a:srgbClr val="FFFFFF"/>
              </a:solidFill>
            </a:endParaRPr>
          </a:p>
        </p:txBody>
      </p:sp>
      <p:sp>
        <p:nvSpPr>
          <p:cNvPr id="15" name="Inhaltsplatzhalter 14"/>
          <p:cNvSpPr>
            <a:spLocks noGrp="1"/>
          </p:cNvSpPr>
          <p:nvPr>
            <p:ph idx="1"/>
            <p:custDataLst>
              <p:tags r:id="rId7"/>
            </p:custDataLst>
          </p:nvPr>
        </p:nvSpPr>
        <p:spPr>
          <a:xfrm>
            <a:off x="533400" y="1066800"/>
            <a:ext cx="7772400" cy="3810000"/>
          </a:xfrm>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US" dirty="0" smtClean="0"/>
              <a:t>Function </a:t>
            </a:r>
            <a:r>
              <a:rPr lang="en-US" dirty="0" err="1" smtClean="0"/>
              <a:t>rba_Msc_TransmitSeq</a:t>
            </a:r>
            <a:r>
              <a:rPr lang="en-US" smtClean="0"/>
              <a:t> is </a:t>
            </a:r>
            <a:r>
              <a:rPr lang="en-US" dirty="0" smtClean="0"/>
              <a:t>to </a:t>
            </a:r>
            <a:r>
              <a:rPr lang="en-US" dirty="0" smtClean="0"/>
              <a:t>send more than one command without interruption of other commands irrespective of their priority.</a:t>
            </a:r>
          </a:p>
          <a:p>
            <a:pPr lvl="1"/>
            <a:r>
              <a:rPr lang="en-US" dirty="0"/>
              <a:t>Configuration details</a:t>
            </a:r>
          </a:p>
          <a:p>
            <a:pPr lvl="2"/>
            <a:r>
              <a:rPr lang="en-US" dirty="0"/>
              <a:t>255 commands can be configured in a sequence.</a:t>
            </a:r>
          </a:p>
          <a:p>
            <a:pPr lvl="2"/>
            <a:r>
              <a:rPr lang="en-US" dirty="0"/>
              <a:t>All the commands should belong to same Hardware unit and same device.</a:t>
            </a:r>
          </a:p>
          <a:p>
            <a:pPr lvl="2"/>
            <a:r>
              <a:rPr lang="en-US" dirty="0" err="1"/>
              <a:t>Atleast</a:t>
            </a:r>
            <a:r>
              <a:rPr lang="en-US" dirty="0"/>
              <a:t> one command has to be configured in a sequence.</a:t>
            </a:r>
          </a:p>
          <a:p>
            <a:pPr lvl="2"/>
            <a:r>
              <a:rPr lang="en-US" dirty="0"/>
              <a:t>Priority of the first command in the sequence is the priority of the sequence.</a:t>
            </a:r>
          </a:p>
          <a:p>
            <a:pPr lvl="2"/>
            <a:r>
              <a:rPr lang="en-US" dirty="0"/>
              <a:t>A call back notification shall be configured if required</a:t>
            </a:r>
            <a:r>
              <a:rPr lang="en-US" dirty="0" smtClean="0"/>
              <a:t>.</a:t>
            </a:r>
            <a:endParaRPr lang="en-US" dirty="0" smtClean="0"/>
          </a:p>
          <a:p>
            <a:r>
              <a:rPr lang="en-US" dirty="0"/>
              <a:t>Status of the sequence shall be read using function </a:t>
            </a:r>
            <a:r>
              <a:rPr lang="en-US" dirty="0" err="1" smtClean="0"/>
              <a:t>rba_Msc_GetSeqResult</a:t>
            </a:r>
            <a:endParaRPr lang="en-US" noProof="0" dirty="0" smtClean="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oAutofit/>
          </a:bodyPr>
          <a:lstStyle/>
          <a:p>
            <a:pPr>
              <a:spcBef>
                <a:spcPts val="0"/>
              </a:spcBef>
              <a:spcAft>
                <a:spcPts val="0"/>
              </a:spcAft>
            </a:pPr>
            <a:r>
              <a:rPr lang="x-none" sz="1200" smtClean="0">
                <a:solidFill>
                  <a:schemeClr val="tx1"/>
                </a:solidFill>
              </a:rPr>
              <a:t>Cross Divisional Group - Software, Methods and Tools</a:t>
            </a:r>
            <a:endParaRPr lang="x-none" sz="1200">
              <a:solidFill>
                <a:schemeClr val="tx1"/>
              </a:solidFill>
            </a:endParaRPr>
          </a:p>
        </p:txBody>
      </p:sp>
      <p:sp>
        <p:nvSpPr>
          <p:cNvPr id="5" name="Rechteck 4"/>
          <p:cNvSpPr>
            <a:spLocks/>
          </p:cNvSpPr>
          <p:nvPr>
            <p:custDataLst>
              <p:tags r:id="rId10"/>
            </p:custDataLst>
          </p:nvPr>
        </p:nvSpPr>
        <p:spPr>
          <a:xfrm>
            <a:off x="8509000" y="6019799"/>
            <a:ext cx="25400" cy="106952"/>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solidFill>
                <a:schemeClr val="tx1"/>
              </a:solidFill>
            </a:endParaRPr>
          </a:p>
        </p:txBody>
      </p:sp>
      <p:sp>
        <p:nvSpPr>
          <p:cNvPr id="4" name="Textfeld 3" hidden="1"/>
          <p:cNvSpPr txBox="1">
            <a:spLocks/>
          </p:cNvSpPr>
          <p:nvPr>
            <p:custDataLst>
              <p:tags r:id="rId11"/>
            </p:custDataLst>
          </p:nvPr>
        </p:nvSpPr>
        <p:spPr>
          <a:xfrm>
            <a:off x="0" y="0"/>
            <a:ext cx="0" cy="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spcBef>
                <a:spcPts val="0"/>
              </a:spcBef>
            </a:pPr>
            <a:endParaRPr lang="x-none" sz="1300"/>
          </a:p>
        </p:txBody>
      </p:sp>
    </p:spTree>
    <p:custDataLst>
      <p:tags r:id="rId2"/>
    </p:custDataLst>
    <p:extLst>
      <p:ext uri="{BB962C8B-B14F-4D97-AF65-F5344CB8AC3E}">
        <p14:creationId xmlns:p14="http://schemas.microsoft.com/office/powerpoint/2010/main" val="60832038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10" name="Textfeld 9"/>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64 bit support</a:t>
            </a:r>
            <a:endParaRPr lang="en-US" b="1" dirty="0">
              <a:solidFill>
                <a:srgbClr val="FFFFFF"/>
              </a:solidFill>
            </a:endParaRPr>
          </a:p>
        </p:txBody>
      </p:sp>
      <p:pic>
        <p:nvPicPr>
          <p:cNvPr id="9" name="Grafik 8"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8" name="Rechteck 7"/>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7" name="Rechteck 6"/>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6" name="Rechteck 5"/>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5" name="Textfeld 4"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64 bit support</a:t>
            </a:r>
            <a:endParaRPr lang="en-US" noProof="0" dirty="0"/>
          </a:p>
        </p:txBody>
      </p:sp>
      <p:sp>
        <p:nvSpPr>
          <p:cNvPr id="3" name="Textplatzhalter 2"/>
          <p:cNvSpPr>
            <a:spLocks noGrp="1"/>
          </p:cNvSpPr>
          <p:nvPr>
            <p:ph type="body" sz="half" idx="1"/>
            <p:custDataLst>
              <p:tags r:id="rId11"/>
            </p:custDataLst>
          </p:nvPr>
        </p:nvSpPr>
        <p:spPr>
          <a:xfrm>
            <a:off x="533400" y="1066800"/>
            <a:ext cx="3810000" cy="3810000"/>
          </a:xfrm>
          <a:ln w="0"/>
          <a:effectLst/>
        </p:spPr>
        <p:txBody>
          <a:bodyPr wrap="square" lIns="0" tIns="63500" rIns="0" bIns="0"/>
          <a:lstStyle/>
          <a:p>
            <a:r>
              <a:rPr lang="en-US" sz="1800" noProof="0" dirty="0" smtClean="0"/>
              <a:t>Support CJ721 and CJ960 at the same bus. Also support CJ721 and CJ950.</a:t>
            </a:r>
          </a:p>
          <a:p>
            <a:r>
              <a:rPr lang="en-US" sz="1800" noProof="0" dirty="0" smtClean="0"/>
              <a:t>Data frame length</a:t>
            </a:r>
          </a:p>
          <a:p>
            <a:pPr lvl="1"/>
            <a:r>
              <a:rPr lang="en-US" sz="1400" noProof="0" dirty="0" smtClean="0"/>
              <a:t>CJ721: 23 bit</a:t>
            </a:r>
          </a:p>
          <a:p>
            <a:pPr lvl="1"/>
            <a:r>
              <a:rPr lang="en-US" sz="1400" noProof="0" dirty="0" smtClean="0"/>
              <a:t>CJ950: 16 bit</a:t>
            </a:r>
          </a:p>
          <a:p>
            <a:pPr lvl="1"/>
            <a:r>
              <a:rPr lang="en-US" sz="1400" noProof="0" dirty="0" smtClean="0"/>
              <a:t>CJ960: 13 bit (only first 8 bits are used)</a:t>
            </a:r>
          </a:p>
          <a:p>
            <a:r>
              <a:rPr lang="en-US" sz="1800" noProof="0" dirty="0" smtClean="0"/>
              <a:t>To achieve that, 64 bit support is introduced by means of extending the data frame to 64 bit and allowing 32bits for each device on a dual receiver bus.</a:t>
            </a:r>
          </a:p>
          <a:p>
            <a:endParaRPr lang="en-US" sz="1800" noProof="0" dirty="0" smtClean="0"/>
          </a:p>
          <a:p>
            <a:endParaRPr lang="en-US" sz="1800" noProof="0" dirty="0"/>
          </a:p>
        </p:txBody>
      </p:sp>
      <p:sp>
        <p:nvSpPr>
          <p:cNvPr id="4" name="Textplatzhalter 3"/>
          <p:cNvSpPr>
            <a:spLocks noGrp="1"/>
          </p:cNvSpPr>
          <p:nvPr>
            <p:ph type="body" sz="half" idx="2"/>
            <p:custDataLst>
              <p:tags r:id="rId12"/>
            </p:custDataLst>
          </p:nvPr>
        </p:nvSpPr>
        <p:spPr>
          <a:xfrm>
            <a:off x="4495800" y="1066800"/>
            <a:ext cx="3810000" cy="3810000"/>
          </a:xfrm>
          <a:ln w="0"/>
          <a:effectLst/>
        </p:spPr>
        <p:txBody>
          <a:bodyPr wrap="square" lIns="0" tIns="63500" rIns="0" bIns="0"/>
          <a:lstStyle/>
          <a:p>
            <a:endParaRPr lang="en-US" sz="1800" noProof="0" smtClean="0"/>
          </a:p>
          <a:p>
            <a:endParaRPr lang="en-US" sz="1800" noProof="0" smtClean="0"/>
          </a:p>
          <a:p>
            <a:endParaRPr lang="en-US" sz="1800" noProof="0" smtClean="0"/>
          </a:p>
          <a:p>
            <a:endParaRPr lang="en-US" sz="1800" noProof="0" smtClean="0"/>
          </a:p>
          <a:p>
            <a:endParaRPr lang="en-US" sz="1800" noProof="0" smtClean="0"/>
          </a:p>
          <a:p>
            <a:endParaRPr lang="en-US" sz="1800" noProof="0"/>
          </a:p>
        </p:txBody>
      </p:sp>
      <p:pic>
        <p:nvPicPr>
          <p:cNvPr id="3075" name="Picture 3" descr="C:\_hgj2fe\Work\18_rba_Msc\01_WorkingProducts\03_DevelopmentPapers\Figures\rba_Msc_Data_frame_CJ721_CJ950_130412.png"/>
          <p:cNvPicPr>
            <a:picLocks noChangeAspect="1" noChangeArrowheads="1"/>
          </p:cNvPicPr>
          <p:nvPr>
            <p:custDataLst>
              <p:tags r:id="rId13"/>
            </p:custDataLst>
          </p:nvPr>
        </p:nvPicPr>
        <p:blipFill>
          <a:blip r:embed="rId17" cstate="print"/>
          <a:srcRect/>
          <a:stretch>
            <a:fillRect/>
          </a:stretch>
        </p:blipFill>
        <p:spPr bwMode="auto">
          <a:xfrm>
            <a:off x="4403854" y="2186000"/>
            <a:ext cx="3751778" cy="1084999"/>
          </a:xfrm>
          <a:prstGeom prst="rect">
            <a:avLst/>
          </a:prstGeom>
          <a:noFill/>
        </p:spPr>
      </p:pic>
      <p:pic>
        <p:nvPicPr>
          <p:cNvPr id="1026" name="Picture 2" descr="C:\Users\hgj2fe\Pictures\Bild1.png"/>
          <p:cNvPicPr>
            <a:picLocks noChangeAspect="1" noChangeArrowheads="1"/>
          </p:cNvPicPr>
          <p:nvPr>
            <p:custDataLst>
              <p:tags r:id="rId14"/>
            </p:custDataLst>
          </p:nvPr>
        </p:nvPicPr>
        <p:blipFill>
          <a:blip r:embed="rId18" cstate="print"/>
          <a:srcRect/>
          <a:stretch>
            <a:fillRect/>
          </a:stretch>
        </p:blipFill>
        <p:spPr bwMode="auto">
          <a:xfrm>
            <a:off x="4422506" y="997868"/>
            <a:ext cx="3517102" cy="1088046"/>
          </a:xfrm>
          <a:prstGeom prst="rect">
            <a:avLst/>
          </a:prstGeom>
          <a:noFill/>
        </p:spPr>
      </p:pic>
      <p:sp>
        <p:nvSpPr>
          <p:cNvPr id="15" name="Foliennummernplatzhalter 14"/>
          <p:cNvSpPr>
            <a:spLocks noGrp="1"/>
          </p:cNvSpPr>
          <p:nvPr>
            <p:ph type="sldNum" sz="quarter" idx="10"/>
          </p:nvPr>
        </p:nvSpPr>
        <p:spPr/>
        <p:txBody>
          <a:bodyPr/>
          <a:lstStyle/>
          <a:p>
            <a:pPr>
              <a:defRPr/>
            </a:pPr>
            <a:fld id="{4D98351F-3968-4F28-86AF-C90987CBC9CE}" type="slidenum">
              <a:rPr lang="x-none" smtClean="0"/>
              <a:pPr>
                <a:defRPr/>
              </a:pPr>
              <a:t>32</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IFX implementation (HW)</a:t>
            </a:r>
            <a:br>
              <a:rPr lang="en-US" noProof="0" dirty="0" smtClean="0"/>
            </a:br>
            <a:endParaRPr lang="en-US" noProof="0" dirty="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dirty="0" smtClean="0"/>
              <a:t>The MSC module of IFX is based on the 32bit module as available in the TC17x family. In addition to all original features the following improvements where added:</a:t>
            </a:r>
          </a:p>
          <a:p>
            <a:pPr lvl="1"/>
            <a:r>
              <a:rPr lang="en-US" sz="1200" noProof="0" dirty="0" smtClean="0"/>
              <a:t>Support of interrupt after stop bit</a:t>
            </a:r>
          </a:p>
          <a:p>
            <a:pPr lvl="1"/>
            <a:r>
              <a:rPr lang="en-US" sz="1200" noProof="0" dirty="0" smtClean="0"/>
              <a:t>Extend the data frame from 2 x 16 bit to 2 x 32 bit -&gt; 64 bit</a:t>
            </a:r>
          </a:p>
          <a:p>
            <a:pPr lvl="1"/>
            <a:r>
              <a:rPr lang="en-US" sz="1200" noProof="0" dirty="0" smtClean="0"/>
              <a:t>Internal timeout counter</a:t>
            </a:r>
          </a:p>
          <a:p>
            <a:r>
              <a:rPr lang="en-US" sz="1200" noProof="0" dirty="0" smtClean="0"/>
              <a:t>IFX Implementation of 64 bit support:</a:t>
            </a:r>
          </a:p>
          <a:p>
            <a:pPr lvl="1"/>
            <a:r>
              <a:rPr lang="en-US" sz="1200" noProof="0" dirty="0" smtClean="0"/>
              <a:t>Add extension registers to SRL, SRH, DD, DSDSL and DSDSH</a:t>
            </a:r>
          </a:p>
          <a:p>
            <a:pPr lvl="1"/>
            <a:r>
              <a:rPr lang="en-US" sz="1200" noProof="0" dirty="0" smtClean="0"/>
              <a:t>Extend SRL and SRH to each 32 bit</a:t>
            </a:r>
          </a:p>
          <a:p>
            <a:pPr lvl="2"/>
            <a:r>
              <a:rPr lang="en-US" sz="1200" noProof="0" dirty="0" smtClean="0"/>
              <a:t>SRL</a:t>
            </a:r>
            <a:r>
              <a:rPr lang="en-US" sz="1200" baseline="-25000" noProof="0" dirty="0" smtClean="0"/>
              <a:t>32</a:t>
            </a:r>
            <a:r>
              <a:rPr lang="en-US" sz="1200" noProof="0" dirty="0" smtClean="0"/>
              <a:t> = (SRLE[15:0] &lt;&lt; 16) | SRL[15:0]</a:t>
            </a:r>
          </a:p>
          <a:p>
            <a:pPr lvl="2"/>
            <a:r>
              <a:rPr lang="en-US" sz="1200" noProof="0" dirty="0" smtClean="0"/>
              <a:t>SRH</a:t>
            </a:r>
            <a:r>
              <a:rPr lang="en-US" sz="1200" baseline="-25000" noProof="0" dirty="0" smtClean="0"/>
              <a:t>32</a:t>
            </a:r>
            <a:r>
              <a:rPr lang="en-US" sz="1200" noProof="0" dirty="0" smtClean="0"/>
              <a:t> = (SRHE[15:0] &lt;&lt; 16) | SRH[15:0]</a:t>
            </a:r>
          </a:p>
          <a:p>
            <a:pPr lvl="2"/>
            <a:r>
              <a:rPr lang="en-US" sz="1200" noProof="0" dirty="0" smtClean="0"/>
              <a:t>DD = (SRH[15:0] &lt;&lt; 16) | SRL[15:0] (unchanged)</a:t>
            </a:r>
          </a:p>
          <a:p>
            <a:pPr lvl="2"/>
            <a:r>
              <a:rPr lang="en-US" sz="1200" noProof="0" dirty="0" smtClean="0"/>
              <a:t>DDE = (SRHE[15:0] &lt;&lt; 16) | SRLE[15:0]</a:t>
            </a:r>
          </a:p>
          <a:p>
            <a:pPr lvl="2"/>
            <a:r>
              <a:rPr lang="en-US" sz="1200" noProof="0" dirty="0" smtClean="0"/>
              <a:t>DSDSL, DSDSH, both unchanged, DSDSLE and DSDSHE are the multiplexers to the corresponding shift registers SRL, SRH, SRLE and SRHE</a:t>
            </a:r>
          </a:p>
          <a:p>
            <a:pPr lvl="1"/>
            <a:r>
              <a:rPr lang="en-US" sz="1200" noProof="0" dirty="0" smtClean="0"/>
              <a:t>Fully compatible with 32 bit support</a:t>
            </a:r>
          </a:p>
          <a:p>
            <a:pPr lvl="1"/>
            <a:r>
              <a:rPr lang="en-US" sz="1200" noProof="0" dirty="0" smtClean="0"/>
              <a:t>Interconnection between GTM and MSC not optimal (only 32 signals doubled to 64 causing conflicts)</a:t>
            </a:r>
          </a:p>
          <a:p>
            <a:pPr lvl="2"/>
            <a:r>
              <a:rPr lang="en-US" sz="1200" noProof="0" dirty="0" smtClean="0"/>
              <a:t>Starting with IFX device 5 40nm there are 48 independent signals possible	</a:t>
            </a:r>
          </a:p>
          <a:p>
            <a:pPr lvl="2">
              <a:buNone/>
            </a:pPr>
            <a:endParaRPr lang="en-US" sz="1200" noProof="0" dirty="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implementation (HW) MSC module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34</a:t>
            </a:fld>
            <a:endParaRPr lang="x-none"/>
          </a:p>
        </p:txBody>
      </p:sp>
      <p:pic>
        <p:nvPicPr>
          <p:cNvPr id="4098" name="Picture 2"/>
          <p:cNvPicPr>
            <a:picLocks noChangeAspect="1" noChangeArrowheads="1"/>
          </p:cNvPicPr>
          <p:nvPr>
            <p:custDataLst>
              <p:tags r:id="rId11"/>
            </p:custDataLst>
          </p:nvPr>
        </p:nvPicPr>
        <p:blipFill>
          <a:blip r:embed="rId18" cstate="print"/>
          <a:srcRect/>
          <a:stretch>
            <a:fillRect/>
          </a:stretch>
        </p:blipFill>
        <p:spPr bwMode="auto">
          <a:xfrm>
            <a:off x="522784" y="1321904"/>
            <a:ext cx="3985552" cy="3492388"/>
          </a:xfrm>
          <a:prstGeom prst="rect">
            <a:avLst/>
          </a:prstGeom>
          <a:noFill/>
          <a:ln w="9525">
            <a:noFill/>
            <a:miter lim="800000"/>
            <a:headEnd/>
            <a:tailEnd/>
          </a:ln>
        </p:spPr>
      </p:pic>
      <p:sp>
        <p:nvSpPr>
          <p:cNvPr id="13" name="Textfeld 12"/>
          <p:cNvSpPr txBox="1"/>
          <p:nvPr>
            <p:custDataLst>
              <p:tags r:id="rId12"/>
            </p:custDataLst>
          </p:nvPr>
        </p:nvSpPr>
        <p:spPr>
          <a:xfrm>
            <a:off x="810816" y="5174332"/>
            <a:ext cx="3308919" cy="184666"/>
          </a:xfrm>
          <a:prstGeom prst="rect">
            <a:avLst/>
          </a:prstGeom>
          <a:noFill/>
        </p:spPr>
        <p:txBody>
          <a:bodyPr wrap="none" rtlCol="0">
            <a:spAutoFit/>
          </a:bodyPr>
          <a:lstStyle/>
          <a:p>
            <a:r>
              <a:rPr lang="en-GB" sz="600" dirty="0" smtClean="0"/>
              <a:t>Source: TC27x_UM_V1.2.pdf Page 2383, </a:t>
            </a:r>
            <a:r>
              <a:rPr lang="en-US" sz="600" dirty="0" smtClean="0"/>
              <a:t>Figure 23-3 Downstream Channel Block Diagram</a:t>
            </a:r>
            <a:endParaRPr lang="en-GB" sz="600" dirty="0"/>
          </a:p>
        </p:txBody>
      </p:sp>
      <p:pic>
        <p:nvPicPr>
          <p:cNvPr id="4099" name="Picture 3"/>
          <p:cNvPicPr>
            <a:picLocks noChangeAspect="1" noChangeArrowheads="1"/>
          </p:cNvPicPr>
          <p:nvPr>
            <p:custDataLst>
              <p:tags r:id="rId13"/>
            </p:custDataLst>
          </p:nvPr>
        </p:nvPicPr>
        <p:blipFill>
          <a:blip r:embed="rId19" cstate="print"/>
          <a:srcRect/>
          <a:stretch>
            <a:fillRect/>
          </a:stretch>
        </p:blipFill>
        <p:spPr bwMode="auto">
          <a:xfrm>
            <a:off x="4987280" y="1285900"/>
            <a:ext cx="3236420" cy="2340260"/>
          </a:xfrm>
          <a:prstGeom prst="rect">
            <a:avLst/>
          </a:prstGeom>
          <a:noFill/>
          <a:ln w="9525">
            <a:noFill/>
            <a:miter lim="800000"/>
            <a:headEnd/>
            <a:tailEnd/>
          </a:ln>
        </p:spPr>
      </p:pic>
      <p:sp>
        <p:nvSpPr>
          <p:cNvPr id="15" name="Textfeld 14"/>
          <p:cNvSpPr txBox="1"/>
          <p:nvPr>
            <p:custDataLst>
              <p:tags r:id="rId14"/>
            </p:custDataLst>
          </p:nvPr>
        </p:nvSpPr>
        <p:spPr>
          <a:xfrm>
            <a:off x="4990729" y="5169686"/>
            <a:ext cx="2847254" cy="184666"/>
          </a:xfrm>
          <a:prstGeom prst="rect">
            <a:avLst/>
          </a:prstGeom>
          <a:noFill/>
        </p:spPr>
        <p:txBody>
          <a:bodyPr wrap="none" rtlCol="0">
            <a:spAutoFit/>
          </a:bodyPr>
          <a:lstStyle/>
          <a:p>
            <a:r>
              <a:rPr lang="en-GB" sz="600" dirty="0" smtClean="0"/>
              <a:t>Source: TC27x_UM_V1.2.pdf Page 2428, Figure 23-37 MSC Kernel Registers</a:t>
            </a:r>
            <a:endParaRPr lang="en-GB" sz="600" dirty="0"/>
          </a:p>
        </p:txBody>
      </p:sp>
      <p:sp>
        <p:nvSpPr>
          <p:cNvPr id="16" name="Untertitel 15"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Gerade Verbindung 144"/>
          <p:cNvCxnSpPr/>
          <p:nvPr>
            <p:custDataLst>
              <p:tags r:id="rId3"/>
            </p:custDataLst>
          </p:nvPr>
        </p:nvCxnSpPr>
        <p:spPr>
          <a:xfrm flipH="1">
            <a:off x="1782924" y="4670276"/>
            <a:ext cx="5184576" cy="0"/>
          </a:xfrm>
          <a:prstGeom prst="line">
            <a:avLst/>
          </a:prstGeom>
          <a:ln w="127000" cap="rnd" cmpd="sng"/>
        </p:spPr>
        <p:style>
          <a:lnRef idx="1">
            <a:schemeClr val="accent1"/>
          </a:lnRef>
          <a:fillRef idx="0">
            <a:schemeClr val="accent1"/>
          </a:fillRef>
          <a:effectRef idx="0">
            <a:schemeClr val="accent1"/>
          </a:effectRef>
          <a:fontRef idx="minor">
            <a:schemeClr val="tx1"/>
          </a:fontRef>
        </p:style>
      </p:cxnSp>
      <p:cxnSp>
        <p:nvCxnSpPr>
          <p:cNvPr id="137" name="Gerade Verbindung 136"/>
          <p:cNvCxnSpPr/>
          <p:nvPr>
            <p:custDataLst>
              <p:tags r:id="rId4"/>
            </p:custDataLst>
          </p:nvPr>
        </p:nvCxnSpPr>
        <p:spPr>
          <a:xfrm>
            <a:off x="5239308"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5"/>
            </p:custDataLst>
          </p:nvPr>
        </p:nvCxnSpPr>
        <p:spPr>
          <a:xfrm>
            <a:off x="6967500"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6"/>
            </p:custDataLst>
          </p:nvPr>
        </p:nvCxnSpPr>
        <p:spPr>
          <a:xfrm>
            <a:off x="3511116"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Gerade Verbindung 145"/>
          <p:cNvCxnSpPr/>
          <p:nvPr>
            <p:custDataLst>
              <p:tags r:id="rId7"/>
            </p:custDataLst>
          </p:nvPr>
        </p:nvCxnSpPr>
        <p:spPr>
          <a:xfrm>
            <a:off x="1782924"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44" name="Gerade Verbindung 143"/>
          <p:cNvCxnSpPr/>
          <p:nvPr>
            <p:custDataLst>
              <p:tags r:id="rId8"/>
            </p:custDataLst>
          </p:nvPr>
        </p:nvCxnSpPr>
        <p:spPr>
          <a:xfrm>
            <a:off x="5815372" y="4454252"/>
            <a:ext cx="0" cy="216024"/>
          </a:xfrm>
          <a:prstGeom prst="line">
            <a:avLst/>
          </a:prstGeom>
          <a:ln w="127000" cap="rnd" cmpd="sng">
            <a:headEnd type="diamond"/>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9"/>
            </p:custDataLst>
          </p:nvPr>
        </p:nvCxnSpPr>
        <p:spPr>
          <a:xfrm>
            <a:off x="2935052" y="4454252"/>
            <a:ext cx="0" cy="396044"/>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11"/>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12"/>
            </p:custDataLst>
          </p:nvPr>
        </p:nvPicPr>
        <p:blipFill>
          <a:blip r:embed="rId17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3"/>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4"/>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5"/>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6"/>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7"/>
            </p:custDataLst>
          </p:nvPr>
        </p:nvSpPr>
        <p:spPr>
          <a:ln w="0"/>
          <a:effectLst/>
        </p:spPr>
        <p:txBody>
          <a:bodyPr wrap="square" lIns="0" tIns="12700" rIns="0" bIns="0" anchor="t"/>
          <a:lstStyle/>
          <a:p>
            <a:r>
              <a:rPr lang="en-US" noProof="0" dirty="0" smtClean="0"/>
              <a:t>GTM – MSC connection</a:t>
            </a:r>
            <a:endParaRPr lang="en-US" noProof="0" dirty="0"/>
          </a:p>
        </p:txBody>
      </p:sp>
      <p:sp>
        <p:nvSpPr>
          <p:cNvPr id="133" name="Foliennummernplatzhalter 132"/>
          <p:cNvSpPr>
            <a:spLocks noGrp="1"/>
          </p:cNvSpPr>
          <p:nvPr>
            <p:ph type="sldNum" sz="quarter" idx="10"/>
          </p:nvPr>
        </p:nvSpPr>
        <p:spPr/>
        <p:txBody>
          <a:bodyPr/>
          <a:lstStyle/>
          <a:p>
            <a:pPr>
              <a:defRPr/>
            </a:pPr>
            <a:fld id="{81B8CC12-7B03-4C63-8193-0C64318BCB4A}" type="slidenum">
              <a:rPr lang="x-none" smtClean="0"/>
              <a:pPr>
                <a:defRPr/>
              </a:pPr>
              <a:t>35</a:t>
            </a:fld>
            <a:endParaRPr lang="x-none"/>
          </a:p>
        </p:txBody>
      </p:sp>
      <p:pic>
        <p:nvPicPr>
          <p:cNvPr id="1026" name="Picture 2"/>
          <p:cNvPicPr>
            <a:picLocks noChangeAspect="1" noChangeArrowheads="1"/>
          </p:cNvPicPr>
          <p:nvPr>
            <p:custDataLst>
              <p:tags r:id="rId18"/>
            </p:custDataLst>
          </p:nvPr>
        </p:nvPicPr>
        <p:blipFill>
          <a:blip r:embed="rId171" cstate="print"/>
          <a:srcRect/>
          <a:stretch>
            <a:fillRect/>
          </a:stretch>
        </p:blipFill>
        <p:spPr bwMode="auto">
          <a:xfrm>
            <a:off x="558788" y="1069876"/>
            <a:ext cx="3384376" cy="2369135"/>
          </a:xfrm>
          <a:prstGeom prst="rect">
            <a:avLst/>
          </a:prstGeom>
          <a:noFill/>
          <a:ln w="9525">
            <a:noFill/>
            <a:miter lim="800000"/>
            <a:headEnd/>
            <a:tailEnd/>
          </a:ln>
        </p:spPr>
      </p:pic>
      <p:sp>
        <p:nvSpPr>
          <p:cNvPr id="13" name="Textfeld 12"/>
          <p:cNvSpPr txBox="1"/>
          <p:nvPr>
            <p:custDataLst>
              <p:tags r:id="rId19"/>
            </p:custDataLst>
          </p:nvPr>
        </p:nvSpPr>
        <p:spPr>
          <a:xfrm>
            <a:off x="558788" y="3446140"/>
            <a:ext cx="2972289" cy="184666"/>
          </a:xfrm>
          <a:prstGeom prst="rect">
            <a:avLst/>
          </a:prstGeom>
          <a:noFill/>
        </p:spPr>
        <p:txBody>
          <a:bodyPr wrap="none" rtlCol="0">
            <a:spAutoFit/>
          </a:bodyPr>
          <a:lstStyle/>
          <a:p>
            <a:r>
              <a:rPr lang="en-GB" sz="600" dirty="0" smtClean="0"/>
              <a:t>Source: TC27x_UM_V1.2.pdf Page 3849, Figure </a:t>
            </a:r>
            <a:r>
              <a:rPr lang="en-US" sz="600" dirty="0" smtClean="0"/>
              <a:t>27-84 GTM to MSC connections</a:t>
            </a:r>
            <a:endParaRPr lang="en-GB" sz="600" dirty="0"/>
          </a:p>
        </p:txBody>
      </p:sp>
      <p:sp>
        <p:nvSpPr>
          <p:cNvPr id="14" name="Rechteck 13"/>
          <p:cNvSpPr/>
          <p:nvPr>
            <p:custDataLst>
              <p:tags r:id="rId20"/>
            </p:custDataLst>
          </p:nvPr>
        </p:nvSpPr>
        <p:spPr>
          <a:xfrm>
            <a:off x="4375212" y="5138328"/>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 name="Rechteck 14"/>
          <p:cNvSpPr/>
          <p:nvPr>
            <p:custDataLst>
              <p:tags r:id="rId21"/>
            </p:custDataLst>
          </p:nvPr>
        </p:nvSpPr>
        <p:spPr>
          <a:xfrm>
            <a:off x="43752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6" name="Rechteck 15"/>
          <p:cNvSpPr/>
          <p:nvPr>
            <p:custDataLst>
              <p:tags r:id="rId22"/>
            </p:custDataLst>
          </p:nvPr>
        </p:nvSpPr>
        <p:spPr>
          <a:xfrm>
            <a:off x="44832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 name="Rechteck 16"/>
          <p:cNvSpPr/>
          <p:nvPr>
            <p:custDataLst>
              <p:tags r:id="rId23"/>
            </p:custDataLst>
          </p:nvPr>
        </p:nvSpPr>
        <p:spPr>
          <a:xfrm>
            <a:off x="59953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8" name="Rechteck 17"/>
          <p:cNvSpPr/>
          <p:nvPr>
            <p:custDataLst>
              <p:tags r:id="rId24"/>
            </p:custDataLst>
          </p:nvPr>
        </p:nvSpPr>
        <p:spPr>
          <a:xfrm>
            <a:off x="45912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 name="Rechteck 18"/>
          <p:cNvSpPr/>
          <p:nvPr>
            <p:custDataLst>
              <p:tags r:id="rId25"/>
            </p:custDataLst>
          </p:nvPr>
        </p:nvSpPr>
        <p:spPr>
          <a:xfrm>
            <a:off x="46992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 name="Rechteck 19"/>
          <p:cNvSpPr/>
          <p:nvPr>
            <p:custDataLst>
              <p:tags r:id="rId26"/>
            </p:custDataLst>
          </p:nvPr>
        </p:nvSpPr>
        <p:spPr>
          <a:xfrm>
            <a:off x="48072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 name="Rechteck 20"/>
          <p:cNvSpPr/>
          <p:nvPr>
            <p:custDataLst>
              <p:tags r:id="rId27"/>
            </p:custDataLst>
          </p:nvPr>
        </p:nvSpPr>
        <p:spPr>
          <a:xfrm>
            <a:off x="49152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 name="Rechteck 21"/>
          <p:cNvSpPr/>
          <p:nvPr>
            <p:custDataLst>
              <p:tags r:id="rId28"/>
            </p:custDataLst>
          </p:nvPr>
        </p:nvSpPr>
        <p:spPr>
          <a:xfrm>
            <a:off x="50232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 name="Rechteck 22"/>
          <p:cNvSpPr/>
          <p:nvPr>
            <p:custDataLst>
              <p:tags r:id="rId29"/>
            </p:custDataLst>
          </p:nvPr>
        </p:nvSpPr>
        <p:spPr>
          <a:xfrm>
            <a:off x="51312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 name="Rechteck 23"/>
          <p:cNvSpPr/>
          <p:nvPr>
            <p:custDataLst>
              <p:tags r:id="rId30"/>
            </p:custDataLst>
          </p:nvPr>
        </p:nvSpPr>
        <p:spPr>
          <a:xfrm>
            <a:off x="52393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 name="Rechteck 24"/>
          <p:cNvSpPr/>
          <p:nvPr>
            <p:custDataLst>
              <p:tags r:id="rId31"/>
            </p:custDataLst>
          </p:nvPr>
        </p:nvSpPr>
        <p:spPr>
          <a:xfrm>
            <a:off x="53473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 name="Rechteck 25"/>
          <p:cNvSpPr/>
          <p:nvPr>
            <p:custDataLst>
              <p:tags r:id="rId32"/>
            </p:custDataLst>
          </p:nvPr>
        </p:nvSpPr>
        <p:spPr>
          <a:xfrm>
            <a:off x="54553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 name="Rechteck 26"/>
          <p:cNvSpPr/>
          <p:nvPr>
            <p:custDataLst>
              <p:tags r:id="rId33"/>
            </p:custDataLst>
          </p:nvPr>
        </p:nvSpPr>
        <p:spPr>
          <a:xfrm>
            <a:off x="55633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 name="Rechteck 27"/>
          <p:cNvSpPr/>
          <p:nvPr>
            <p:custDataLst>
              <p:tags r:id="rId34"/>
            </p:custDataLst>
          </p:nvPr>
        </p:nvSpPr>
        <p:spPr>
          <a:xfrm>
            <a:off x="56713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 name="Rechteck 28"/>
          <p:cNvSpPr/>
          <p:nvPr>
            <p:custDataLst>
              <p:tags r:id="rId35"/>
            </p:custDataLst>
          </p:nvPr>
        </p:nvSpPr>
        <p:spPr>
          <a:xfrm>
            <a:off x="57793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 name="Rechteck 29"/>
          <p:cNvSpPr/>
          <p:nvPr>
            <p:custDataLst>
              <p:tags r:id="rId36"/>
            </p:custDataLst>
          </p:nvPr>
        </p:nvSpPr>
        <p:spPr>
          <a:xfrm>
            <a:off x="58873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 name="Rechteck 30"/>
          <p:cNvSpPr/>
          <p:nvPr>
            <p:custDataLst>
              <p:tags r:id="rId37"/>
            </p:custDataLst>
          </p:nvPr>
        </p:nvSpPr>
        <p:spPr>
          <a:xfrm>
            <a:off x="4951276" y="5174332"/>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2" name="Rechteck 31"/>
          <p:cNvSpPr/>
          <p:nvPr>
            <p:custDataLst>
              <p:tags r:id="rId38"/>
            </p:custDataLst>
          </p:nvPr>
        </p:nvSpPr>
        <p:spPr>
          <a:xfrm>
            <a:off x="6103404" y="5138328"/>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 name="Rechteck 32"/>
          <p:cNvSpPr/>
          <p:nvPr>
            <p:custDataLst>
              <p:tags r:id="rId39"/>
            </p:custDataLst>
          </p:nvPr>
        </p:nvSpPr>
        <p:spPr>
          <a:xfrm>
            <a:off x="61034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 name="Rechteck 33"/>
          <p:cNvSpPr/>
          <p:nvPr>
            <p:custDataLst>
              <p:tags r:id="rId40"/>
            </p:custDataLst>
          </p:nvPr>
        </p:nvSpPr>
        <p:spPr>
          <a:xfrm>
            <a:off x="62114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 name="Rechteck 34"/>
          <p:cNvSpPr/>
          <p:nvPr>
            <p:custDataLst>
              <p:tags r:id="rId41"/>
            </p:custDataLst>
          </p:nvPr>
        </p:nvSpPr>
        <p:spPr>
          <a:xfrm>
            <a:off x="77235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 name="Rechteck 35"/>
          <p:cNvSpPr/>
          <p:nvPr>
            <p:custDataLst>
              <p:tags r:id="rId42"/>
            </p:custDataLst>
          </p:nvPr>
        </p:nvSpPr>
        <p:spPr>
          <a:xfrm>
            <a:off x="63194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 name="Rechteck 36"/>
          <p:cNvSpPr/>
          <p:nvPr>
            <p:custDataLst>
              <p:tags r:id="rId43"/>
            </p:custDataLst>
          </p:nvPr>
        </p:nvSpPr>
        <p:spPr>
          <a:xfrm>
            <a:off x="64274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 name="Rechteck 37"/>
          <p:cNvSpPr/>
          <p:nvPr>
            <p:custDataLst>
              <p:tags r:id="rId44"/>
            </p:custDataLst>
          </p:nvPr>
        </p:nvSpPr>
        <p:spPr>
          <a:xfrm>
            <a:off x="65354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 name="Rechteck 38"/>
          <p:cNvSpPr/>
          <p:nvPr>
            <p:custDataLst>
              <p:tags r:id="rId45"/>
            </p:custDataLst>
          </p:nvPr>
        </p:nvSpPr>
        <p:spPr>
          <a:xfrm>
            <a:off x="66434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 name="Rechteck 39"/>
          <p:cNvSpPr/>
          <p:nvPr>
            <p:custDataLst>
              <p:tags r:id="rId46"/>
            </p:custDataLst>
          </p:nvPr>
        </p:nvSpPr>
        <p:spPr>
          <a:xfrm>
            <a:off x="67514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 name="Rechteck 40"/>
          <p:cNvSpPr/>
          <p:nvPr>
            <p:custDataLst>
              <p:tags r:id="rId47"/>
            </p:custDataLst>
          </p:nvPr>
        </p:nvSpPr>
        <p:spPr>
          <a:xfrm>
            <a:off x="68594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 name="Rechteck 41"/>
          <p:cNvSpPr/>
          <p:nvPr>
            <p:custDataLst>
              <p:tags r:id="rId48"/>
            </p:custDataLst>
          </p:nvPr>
        </p:nvSpPr>
        <p:spPr>
          <a:xfrm>
            <a:off x="69675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 name="Rechteck 42"/>
          <p:cNvSpPr/>
          <p:nvPr>
            <p:custDataLst>
              <p:tags r:id="rId49"/>
            </p:custDataLst>
          </p:nvPr>
        </p:nvSpPr>
        <p:spPr>
          <a:xfrm>
            <a:off x="70755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 name="Rechteck 43"/>
          <p:cNvSpPr/>
          <p:nvPr>
            <p:custDataLst>
              <p:tags r:id="rId50"/>
            </p:custDataLst>
          </p:nvPr>
        </p:nvSpPr>
        <p:spPr>
          <a:xfrm>
            <a:off x="71835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 name="Rechteck 44"/>
          <p:cNvSpPr/>
          <p:nvPr>
            <p:custDataLst>
              <p:tags r:id="rId51"/>
            </p:custDataLst>
          </p:nvPr>
        </p:nvSpPr>
        <p:spPr>
          <a:xfrm>
            <a:off x="72915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 name="Rechteck 45"/>
          <p:cNvSpPr/>
          <p:nvPr>
            <p:custDataLst>
              <p:tags r:id="rId52"/>
            </p:custDataLst>
          </p:nvPr>
        </p:nvSpPr>
        <p:spPr>
          <a:xfrm>
            <a:off x="73995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 name="Rechteck 46"/>
          <p:cNvSpPr/>
          <p:nvPr>
            <p:custDataLst>
              <p:tags r:id="rId53"/>
            </p:custDataLst>
          </p:nvPr>
        </p:nvSpPr>
        <p:spPr>
          <a:xfrm>
            <a:off x="75075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 name="Rechteck 47"/>
          <p:cNvSpPr/>
          <p:nvPr>
            <p:custDataLst>
              <p:tags r:id="rId54"/>
            </p:custDataLst>
          </p:nvPr>
        </p:nvSpPr>
        <p:spPr>
          <a:xfrm>
            <a:off x="76155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 name="Rechteck 48"/>
          <p:cNvSpPr/>
          <p:nvPr>
            <p:custDataLst>
              <p:tags r:id="rId55"/>
            </p:custDataLst>
          </p:nvPr>
        </p:nvSpPr>
        <p:spPr>
          <a:xfrm>
            <a:off x="6787480" y="5174332"/>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50" name="Rechteck 49"/>
          <p:cNvSpPr/>
          <p:nvPr>
            <p:custDataLst>
              <p:tags r:id="rId56"/>
            </p:custDataLst>
          </p:nvPr>
        </p:nvSpPr>
        <p:spPr>
          <a:xfrm>
            <a:off x="2647020" y="5138328"/>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51" name="Rechteck 50"/>
          <p:cNvSpPr/>
          <p:nvPr>
            <p:custDataLst>
              <p:tags r:id="rId57"/>
            </p:custDataLst>
          </p:nvPr>
        </p:nvSpPr>
        <p:spPr>
          <a:xfrm>
            <a:off x="26470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52" name="Rechteck 51"/>
          <p:cNvSpPr/>
          <p:nvPr>
            <p:custDataLst>
              <p:tags r:id="rId58"/>
            </p:custDataLst>
          </p:nvPr>
        </p:nvSpPr>
        <p:spPr>
          <a:xfrm>
            <a:off x="27550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3" name="Rechteck 52"/>
          <p:cNvSpPr/>
          <p:nvPr>
            <p:custDataLst>
              <p:tags r:id="rId59"/>
            </p:custDataLst>
          </p:nvPr>
        </p:nvSpPr>
        <p:spPr>
          <a:xfrm>
            <a:off x="42672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54" name="Rechteck 53"/>
          <p:cNvSpPr/>
          <p:nvPr>
            <p:custDataLst>
              <p:tags r:id="rId60"/>
            </p:custDataLst>
          </p:nvPr>
        </p:nvSpPr>
        <p:spPr>
          <a:xfrm>
            <a:off x="28630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5" name="Rechteck 54"/>
          <p:cNvSpPr/>
          <p:nvPr>
            <p:custDataLst>
              <p:tags r:id="rId61"/>
            </p:custDataLst>
          </p:nvPr>
        </p:nvSpPr>
        <p:spPr>
          <a:xfrm>
            <a:off x="29710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6" name="Rechteck 55"/>
          <p:cNvSpPr/>
          <p:nvPr>
            <p:custDataLst>
              <p:tags r:id="rId62"/>
            </p:custDataLst>
          </p:nvPr>
        </p:nvSpPr>
        <p:spPr>
          <a:xfrm>
            <a:off x="30790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7" name="Rechteck 56"/>
          <p:cNvSpPr/>
          <p:nvPr>
            <p:custDataLst>
              <p:tags r:id="rId63"/>
            </p:custDataLst>
          </p:nvPr>
        </p:nvSpPr>
        <p:spPr>
          <a:xfrm>
            <a:off x="31870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8" name="Rechteck 57"/>
          <p:cNvSpPr/>
          <p:nvPr>
            <p:custDataLst>
              <p:tags r:id="rId64"/>
            </p:custDataLst>
          </p:nvPr>
        </p:nvSpPr>
        <p:spPr>
          <a:xfrm>
            <a:off x="32950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9" name="Rechteck 58"/>
          <p:cNvSpPr/>
          <p:nvPr>
            <p:custDataLst>
              <p:tags r:id="rId65"/>
            </p:custDataLst>
          </p:nvPr>
        </p:nvSpPr>
        <p:spPr>
          <a:xfrm>
            <a:off x="34031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0" name="Rechteck 59"/>
          <p:cNvSpPr/>
          <p:nvPr>
            <p:custDataLst>
              <p:tags r:id="rId66"/>
            </p:custDataLst>
          </p:nvPr>
        </p:nvSpPr>
        <p:spPr>
          <a:xfrm>
            <a:off x="35111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1" name="Rechteck 60"/>
          <p:cNvSpPr/>
          <p:nvPr>
            <p:custDataLst>
              <p:tags r:id="rId67"/>
            </p:custDataLst>
          </p:nvPr>
        </p:nvSpPr>
        <p:spPr>
          <a:xfrm>
            <a:off x="36191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2" name="Rechteck 61"/>
          <p:cNvSpPr/>
          <p:nvPr>
            <p:custDataLst>
              <p:tags r:id="rId68"/>
            </p:custDataLst>
          </p:nvPr>
        </p:nvSpPr>
        <p:spPr>
          <a:xfrm>
            <a:off x="37271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3" name="Rechteck 62"/>
          <p:cNvSpPr/>
          <p:nvPr>
            <p:custDataLst>
              <p:tags r:id="rId69"/>
            </p:custDataLst>
          </p:nvPr>
        </p:nvSpPr>
        <p:spPr>
          <a:xfrm>
            <a:off x="38351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4" name="Rechteck 63"/>
          <p:cNvSpPr/>
          <p:nvPr>
            <p:custDataLst>
              <p:tags r:id="rId70"/>
            </p:custDataLst>
          </p:nvPr>
        </p:nvSpPr>
        <p:spPr>
          <a:xfrm>
            <a:off x="39431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5" name="Rechteck 64"/>
          <p:cNvSpPr/>
          <p:nvPr>
            <p:custDataLst>
              <p:tags r:id="rId71"/>
            </p:custDataLst>
          </p:nvPr>
        </p:nvSpPr>
        <p:spPr>
          <a:xfrm>
            <a:off x="40511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6" name="Rechteck 65"/>
          <p:cNvSpPr/>
          <p:nvPr>
            <p:custDataLst>
              <p:tags r:id="rId72"/>
            </p:custDataLst>
          </p:nvPr>
        </p:nvSpPr>
        <p:spPr>
          <a:xfrm>
            <a:off x="41591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7" name="Rechteck 66"/>
          <p:cNvSpPr/>
          <p:nvPr>
            <p:custDataLst>
              <p:tags r:id="rId73"/>
            </p:custDataLst>
          </p:nvPr>
        </p:nvSpPr>
        <p:spPr>
          <a:xfrm>
            <a:off x="3331096" y="5174332"/>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68" name="Rechteck 67"/>
          <p:cNvSpPr/>
          <p:nvPr>
            <p:custDataLst>
              <p:tags r:id="rId74"/>
            </p:custDataLst>
          </p:nvPr>
        </p:nvSpPr>
        <p:spPr>
          <a:xfrm>
            <a:off x="918828" y="5138328"/>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69" name="Rechteck 68"/>
          <p:cNvSpPr/>
          <p:nvPr>
            <p:custDataLst>
              <p:tags r:id="rId75"/>
            </p:custDataLst>
          </p:nvPr>
        </p:nvSpPr>
        <p:spPr>
          <a:xfrm>
            <a:off x="9188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70" name="Rechteck 69"/>
          <p:cNvSpPr/>
          <p:nvPr>
            <p:custDataLst>
              <p:tags r:id="rId76"/>
            </p:custDataLst>
          </p:nvPr>
        </p:nvSpPr>
        <p:spPr>
          <a:xfrm>
            <a:off x="10268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1" name="Rechteck 70"/>
          <p:cNvSpPr/>
          <p:nvPr>
            <p:custDataLst>
              <p:tags r:id="rId77"/>
            </p:custDataLst>
          </p:nvPr>
        </p:nvSpPr>
        <p:spPr>
          <a:xfrm>
            <a:off x="25390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72" name="Rechteck 71"/>
          <p:cNvSpPr/>
          <p:nvPr>
            <p:custDataLst>
              <p:tags r:id="rId78"/>
            </p:custDataLst>
          </p:nvPr>
        </p:nvSpPr>
        <p:spPr>
          <a:xfrm>
            <a:off x="11348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3" name="Rechteck 72"/>
          <p:cNvSpPr/>
          <p:nvPr>
            <p:custDataLst>
              <p:tags r:id="rId79"/>
            </p:custDataLst>
          </p:nvPr>
        </p:nvSpPr>
        <p:spPr>
          <a:xfrm>
            <a:off x="12428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4" name="Rechteck 73"/>
          <p:cNvSpPr/>
          <p:nvPr>
            <p:custDataLst>
              <p:tags r:id="rId80"/>
            </p:custDataLst>
          </p:nvPr>
        </p:nvSpPr>
        <p:spPr>
          <a:xfrm>
            <a:off x="13508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5" name="Rechteck 74"/>
          <p:cNvSpPr/>
          <p:nvPr>
            <p:custDataLst>
              <p:tags r:id="rId81"/>
            </p:custDataLst>
          </p:nvPr>
        </p:nvSpPr>
        <p:spPr>
          <a:xfrm>
            <a:off x="14588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6" name="Rechteck 75"/>
          <p:cNvSpPr/>
          <p:nvPr>
            <p:custDataLst>
              <p:tags r:id="rId82"/>
            </p:custDataLst>
          </p:nvPr>
        </p:nvSpPr>
        <p:spPr>
          <a:xfrm>
            <a:off x="15669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7" name="Rechteck 76"/>
          <p:cNvSpPr/>
          <p:nvPr>
            <p:custDataLst>
              <p:tags r:id="rId83"/>
            </p:custDataLst>
          </p:nvPr>
        </p:nvSpPr>
        <p:spPr>
          <a:xfrm>
            <a:off x="16749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8" name="Rechteck 77"/>
          <p:cNvSpPr/>
          <p:nvPr>
            <p:custDataLst>
              <p:tags r:id="rId84"/>
            </p:custDataLst>
          </p:nvPr>
        </p:nvSpPr>
        <p:spPr>
          <a:xfrm>
            <a:off x="17829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9" name="Rechteck 78"/>
          <p:cNvSpPr/>
          <p:nvPr>
            <p:custDataLst>
              <p:tags r:id="rId85"/>
            </p:custDataLst>
          </p:nvPr>
        </p:nvSpPr>
        <p:spPr>
          <a:xfrm>
            <a:off x="18909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0" name="Rechteck 79"/>
          <p:cNvSpPr/>
          <p:nvPr>
            <p:custDataLst>
              <p:tags r:id="rId86"/>
            </p:custDataLst>
          </p:nvPr>
        </p:nvSpPr>
        <p:spPr>
          <a:xfrm>
            <a:off x="19989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1" name="Rechteck 80"/>
          <p:cNvSpPr/>
          <p:nvPr>
            <p:custDataLst>
              <p:tags r:id="rId87"/>
            </p:custDataLst>
          </p:nvPr>
        </p:nvSpPr>
        <p:spPr>
          <a:xfrm>
            <a:off x="21069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2" name="Rechteck 81"/>
          <p:cNvSpPr/>
          <p:nvPr>
            <p:custDataLst>
              <p:tags r:id="rId88"/>
            </p:custDataLst>
          </p:nvPr>
        </p:nvSpPr>
        <p:spPr>
          <a:xfrm>
            <a:off x="22149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3" name="Rechteck 82"/>
          <p:cNvSpPr/>
          <p:nvPr>
            <p:custDataLst>
              <p:tags r:id="rId89"/>
            </p:custDataLst>
          </p:nvPr>
        </p:nvSpPr>
        <p:spPr>
          <a:xfrm>
            <a:off x="23229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4" name="Rechteck 83"/>
          <p:cNvSpPr/>
          <p:nvPr>
            <p:custDataLst>
              <p:tags r:id="rId90"/>
            </p:custDataLst>
          </p:nvPr>
        </p:nvSpPr>
        <p:spPr>
          <a:xfrm>
            <a:off x="24309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5" name="Rechteck 84"/>
          <p:cNvSpPr/>
          <p:nvPr>
            <p:custDataLst>
              <p:tags r:id="rId91"/>
            </p:custDataLst>
          </p:nvPr>
        </p:nvSpPr>
        <p:spPr>
          <a:xfrm>
            <a:off x="1494892" y="5174332"/>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86" name="Rechteck 85"/>
          <p:cNvSpPr/>
          <p:nvPr>
            <p:custDataLst>
              <p:tags r:id="rId92"/>
            </p:custDataLst>
          </p:nvPr>
        </p:nvSpPr>
        <p:spPr>
          <a:xfrm>
            <a:off x="4375212" y="413021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87" name="Rechteck 86"/>
          <p:cNvSpPr/>
          <p:nvPr>
            <p:custDataLst>
              <p:tags r:id="rId93"/>
            </p:custDataLst>
          </p:nvPr>
        </p:nvSpPr>
        <p:spPr>
          <a:xfrm>
            <a:off x="43752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88" name="Rechteck 87"/>
          <p:cNvSpPr/>
          <p:nvPr>
            <p:custDataLst>
              <p:tags r:id="rId94"/>
            </p:custDataLst>
          </p:nvPr>
        </p:nvSpPr>
        <p:spPr>
          <a:xfrm>
            <a:off x="45552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9" name="Rechteck 88"/>
          <p:cNvSpPr/>
          <p:nvPr>
            <p:custDataLst>
              <p:tags r:id="rId95"/>
            </p:custDataLst>
          </p:nvPr>
        </p:nvSpPr>
        <p:spPr>
          <a:xfrm>
            <a:off x="47352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0" name="Rechteck 89"/>
          <p:cNvSpPr/>
          <p:nvPr>
            <p:custDataLst>
              <p:tags r:id="rId96"/>
            </p:custDataLst>
          </p:nvPr>
        </p:nvSpPr>
        <p:spPr>
          <a:xfrm>
            <a:off x="49152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1" name="Rechteck 90"/>
          <p:cNvSpPr/>
          <p:nvPr>
            <p:custDataLst>
              <p:tags r:id="rId97"/>
            </p:custDataLst>
          </p:nvPr>
        </p:nvSpPr>
        <p:spPr>
          <a:xfrm>
            <a:off x="50952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2" name="Rechteck 91"/>
          <p:cNvSpPr/>
          <p:nvPr>
            <p:custDataLst>
              <p:tags r:id="rId98"/>
            </p:custDataLst>
          </p:nvPr>
        </p:nvSpPr>
        <p:spPr>
          <a:xfrm>
            <a:off x="52753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3" name="Rechteck 92"/>
          <p:cNvSpPr/>
          <p:nvPr>
            <p:custDataLst>
              <p:tags r:id="rId99"/>
            </p:custDataLst>
          </p:nvPr>
        </p:nvSpPr>
        <p:spPr>
          <a:xfrm>
            <a:off x="54553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4" name="Rechteck 93"/>
          <p:cNvSpPr/>
          <p:nvPr>
            <p:custDataLst>
              <p:tags r:id="rId100"/>
            </p:custDataLst>
          </p:nvPr>
        </p:nvSpPr>
        <p:spPr>
          <a:xfrm>
            <a:off x="56353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5" name="Rechteck 94"/>
          <p:cNvSpPr/>
          <p:nvPr>
            <p:custDataLst>
              <p:tags r:id="rId101"/>
            </p:custDataLst>
          </p:nvPr>
        </p:nvSpPr>
        <p:spPr>
          <a:xfrm>
            <a:off x="58153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6" name="Rechteck 95"/>
          <p:cNvSpPr/>
          <p:nvPr>
            <p:custDataLst>
              <p:tags r:id="rId102"/>
            </p:custDataLst>
          </p:nvPr>
        </p:nvSpPr>
        <p:spPr>
          <a:xfrm>
            <a:off x="59953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7" name="Rechteck 96"/>
          <p:cNvSpPr/>
          <p:nvPr>
            <p:custDataLst>
              <p:tags r:id="rId103"/>
            </p:custDataLst>
          </p:nvPr>
        </p:nvSpPr>
        <p:spPr>
          <a:xfrm>
            <a:off x="61754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8" name="Rechteck 97"/>
          <p:cNvSpPr/>
          <p:nvPr>
            <p:custDataLst>
              <p:tags r:id="rId104"/>
            </p:custDataLst>
          </p:nvPr>
        </p:nvSpPr>
        <p:spPr>
          <a:xfrm>
            <a:off x="63554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9" name="Rechteck 98"/>
          <p:cNvSpPr/>
          <p:nvPr>
            <p:custDataLst>
              <p:tags r:id="rId105"/>
            </p:custDataLst>
          </p:nvPr>
        </p:nvSpPr>
        <p:spPr>
          <a:xfrm>
            <a:off x="65354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0" name="Rechteck 99"/>
          <p:cNvSpPr/>
          <p:nvPr>
            <p:custDataLst>
              <p:tags r:id="rId106"/>
            </p:custDataLst>
          </p:nvPr>
        </p:nvSpPr>
        <p:spPr>
          <a:xfrm>
            <a:off x="67154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1" name="Rechteck 100"/>
          <p:cNvSpPr/>
          <p:nvPr>
            <p:custDataLst>
              <p:tags r:id="rId107"/>
            </p:custDataLst>
          </p:nvPr>
        </p:nvSpPr>
        <p:spPr>
          <a:xfrm>
            <a:off x="68954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2" name="Rechteck 101"/>
          <p:cNvSpPr/>
          <p:nvPr>
            <p:custDataLst>
              <p:tags r:id="rId108"/>
            </p:custDataLst>
          </p:nvPr>
        </p:nvSpPr>
        <p:spPr>
          <a:xfrm>
            <a:off x="70755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03" name="Rechteck 102"/>
          <p:cNvSpPr/>
          <p:nvPr>
            <p:custDataLst>
              <p:tags r:id="rId109"/>
            </p:custDataLst>
          </p:nvPr>
        </p:nvSpPr>
        <p:spPr>
          <a:xfrm>
            <a:off x="5491336" y="4166220"/>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104" name="Rechteck 103"/>
          <p:cNvSpPr/>
          <p:nvPr>
            <p:custDataLst>
              <p:tags r:id="rId110"/>
            </p:custDataLst>
          </p:nvPr>
        </p:nvSpPr>
        <p:spPr>
          <a:xfrm>
            <a:off x="1494892" y="413021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05" name="Rechteck 104"/>
          <p:cNvSpPr/>
          <p:nvPr>
            <p:custDataLst>
              <p:tags r:id="rId111"/>
            </p:custDataLst>
          </p:nvPr>
        </p:nvSpPr>
        <p:spPr>
          <a:xfrm>
            <a:off x="14948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06" name="Rechteck 105"/>
          <p:cNvSpPr/>
          <p:nvPr>
            <p:custDataLst>
              <p:tags r:id="rId112"/>
            </p:custDataLst>
          </p:nvPr>
        </p:nvSpPr>
        <p:spPr>
          <a:xfrm>
            <a:off x="16749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7" name="Rechteck 106"/>
          <p:cNvSpPr/>
          <p:nvPr>
            <p:custDataLst>
              <p:tags r:id="rId113"/>
            </p:custDataLst>
          </p:nvPr>
        </p:nvSpPr>
        <p:spPr>
          <a:xfrm>
            <a:off x="18549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8" name="Rechteck 107"/>
          <p:cNvSpPr/>
          <p:nvPr>
            <p:custDataLst>
              <p:tags r:id="rId114"/>
            </p:custDataLst>
          </p:nvPr>
        </p:nvSpPr>
        <p:spPr>
          <a:xfrm>
            <a:off x="20349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9" name="Rechteck 108"/>
          <p:cNvSpPr/>
          <p:nvPr>
            <p:custDataLst>
              <p:tags r:id="rId115"/>
            </p:custDataLst>
          </p:nvPr>
        </p:nvSpPr>
        <p:spPr>
          <a:xfrm>
            <a:off x="22149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0" name="Rechteck 109"/>
          <p:cNvSpPr/>
          <p:nvPr>
            <p:custDataLst>
              <p:tags r:id="rId116"/>
            </p:custDataLst>
          </p:nvPr>
        </p:nvSpPr>
        <p:spPr>
          <a:xfrm>
            <a:off x="23949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1" name="Rechteck 110"/>
          <p:cNvSpPr/>
          <p:nvPr>
            <p:custDataLst>
              <p:tags r:id="rId117"/>
            </p:custDataLst>
          </p:nvPr>
        </p:nvSpPr>
        <p:spPr>
          <a:xfrm>
            <a:off x="25750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2" name="Rechteck 111"/>
          <p:cNvSpPr/>
          <p:nvPr>
            <p:custDataLst>
              <p:tags r:id="rId118"/>
            </p:custDataLst>
          </p:nvPr>
        </p:nvSpPr>
        <p:spPr>
          <a:xfrm>
            <a:off x="27550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3" name="Rechteck 112"/>
          <p:cNvSpPr/>
          <p:nvPr>
            <p:custDataLst>
              <p:tags r:id="rId119"/>
            </p:custDataLst>
          </p:nvPr>
        </p:nvSpPr>
        <p:spPr>
          <a:xfrm>
            <a:off x="29350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4" name="Rechteck 113"/>
          <p:cNvSpPr/>
          <p:nvPr>
            <p:custDataLst>
              <p:tags r:id="rId120"/>
            </p:custDataLst>
          </p:nvPr>
        </p:nvSpPr>
        <p:spPr>
          <a:xfrm>
            <a:off x="31150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5" name="Rechteck 114"/>
          <p:cNvSpPr/>
          <p:nvPr>
            <p:custDataLst>
              <p:tags r:id="rId121"/>
            </p:custDataLst>
          </p:nvPr>
        </p:nvSpPr>
        <p:spPr>
          <a:xfrm>
            <a:off x="32950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6" name="Rechteck 115"/>
          <p:cNvSpPr/>
          <p:nvPr>
            <p:custDataLst>
              <p:tags r:id="rId122"/>
            </p:custDataLst>
          </p:nvPr>
        </p:nvSpPr>
        <p:spPr>
          <a:xfrm>
            <a:off x="34751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7" name="Rechteck 116"/>
          <p:cNvSpPr/>
          <p:nvPr>
            <p:custDataLst>
              <p:tags r:id="rId123"/>
            </p:custDataLst>
          </p:nvPr>
        </p:nvSpPr>
        <p:spPr>
          <a:xfrm>
            <a:off x="36551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8" name="Rechteck 117"/>
          <p:cNvSpPr/>
          <p:nvPr>
            <p:custDataLst>
              <p:tags r:id="rId124"/>
            </p:custDataLst>
          </p:nvPr>
        </p:nvSpPr>
        <p:spPr>
          <a:xfrm>
            <a:off x="38351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9" name="Rechteck 118"/>
          <p:cNvSpPr/>
          <p:nvPr>
            <p:custDataLst>
              <p:tags r:id="rId125"/>
            </p:custDataLst>
          </p:nvPr>
        </p:nvSpPr>
        <p:spPr>
          <a:xfrm>
            <a:off x="40151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20" name="Rechteck 119"/>
          <p:cNvSpPr/>
          <p:nvPr>
            <p:custDataLst>
              <p:tags r:id="rId126"/>
            </p:custDataLst>
          </p:nvPr>
        </p:nvSpPr>
        <p:spPr>
          <a:xfrm>
            <a:off x="41951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21" name="Rechteck 120"/>
          <p:cNvSpPr/>
          <p:nvPr>
            <p:custDataLst>
              <p:tags r:id="rId127"/>
            </p:custDataLst>
          </p:nvPr>
        </p:nvSpPr>
        <p:spPr>
          <a:xfrm>
            <a:off x="2611016" y="4166220"/>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149" name="Gerade Verbindung 148"/>
          <p:cNvCxnSpPr/>
          <p:nvPr>
            <p:custDataLst>
              <p:tags r:id="rId128"/>
            </p:custDataLst>
          </p:nvPr>
        </p:nvCxnSpPr>
        <p:spPr>
          <a:xfrm flipH="1">
            <a:off x="2935052" y="4850296"/>
            <a:ext cx="2304256"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custDataLst>
              <p:tags r:id="rId129"/>
            </p:custDataLst>
          </p:nvPr>
        </p:nvPicPr>
        <p:blipFill>
          <a:blip r:embed="rId172" cstate="print"/>
          <a:srcRect/>
          <a:stretch>
            <a:fillRect/>
          </a:stretch>
        </p:blipFill>
        <p:spPr bwMode="auto">
          <a:xfrm>
            <a:off x="4627240" y="1105880"/>
            <a:ext cx="3231269" cy="1806200"/>
          </a:xfrm>
          <a:prstGeom prst="rect">
            <a:avLst/>
          </a:prstGeom>
          <a:noFill/>
          <a:ln w="9525">
            <a:noFill/>
            <a:miter lim="800000"/>
            <a:headEnd/>
            <a:tailEnd/>
          </a:ln>
        </p:spPr>
      </p:pic>
      <p:sp>
        <p:nvSpPr>
          <p:cNvPr id="131" name="Untertitel 130" hidden="1"/>
          <p:cNvSpPr>
            <a:spLocks noGrp="1"/>
          </p:cNvSpPr>
          <p:nvPr>
            <p:ph type="subTitle" idx="1"/>
            <p:custDataLst>
              <p:tags r:id="rId130"/>
            </p:custDataLst>
          </p:nvPr>
        </p:nvSpPr>
        <p:spPr>
          <a:xfrm>
            <a:off x="533400" y="3200400"/>
            <a:ext cx="7772400" cy="1676400"/>
          </a:xfrm>
          <a:ln w="0"/>
          <a:effectLst/>
        </p:spPr>
        <p:txBody>
          <a:bodyPr wrap="square" lIns="0" tIns="63500" rIns="0" bIns="0"/>
          <a:lstStyle/>
          <a:p>
            <a:endParaRPr lang="en-GB"/>
          </a:p>
        </p:txBody>
      </p:sp>
      <p:sp>
        <p:nvSpPr>
          <p:cNvPr id="132" name="Rechteck 131"/>
          <p:cNvSpPr/>
          <p:nvPr>
            <p:custDataLst>
              <p:tags r:id="rId131"/>
            </p:custDataLst>
          </p:nvPr>
        </p:nvSpPr>
        <p:spPr>
          <a:xfrm>
            <a:off x="4375212" y="377017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34" name="Rechteck 133"/>
          <p:cNvSpPr/>
          <p:nvPr>
            <p:custDataLst>
              <p:tags r:id="rId132"/>
            </p:custDataLst>
          </p:nvPr>
        </p:nvSpPr>
        <p:spPr>
          <a:xfrm>
            <a:off x="43752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35" name="Rechteck 134"/>
          <p:cNvSpPr/>
          <p:nvPr>
            <p:custDataLst>
              <p:tags r:id="rId133"/>
            </p:custDataLst>
          </p:nvPr>
        </p:nvSpPr>
        <p:spPr>
          <a:xfrm>
            <a:off x="45552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6" name="Rechteck 135"/>
          <p:cNvSpPr/>
          <p:nvPr>
            <p:custDataLst>
              <p:tags r:id="rId134"/>
            </p:custDataLst>
          </p:nvPr>
        </p:nvSpPr>
        <p:spPr>
          <a:xfrm>
            <a:off x="47352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8" name="Rechteck 137"/>
          <p:cNvSpPr/>
          <p:nvPr>
            <p:custDataLst>
              <p:tags r:id="rId135"/>
            </p:custDataLst>
          </p:nvPr>
        </p:nvSpPr>
        <p:spPr>
          <a:xfrm>
            <a:off x="49152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9" name="Rechteck 138"/>
          <p:cNvSpPr/>
          <p:nvPr>
            <p:custDataLst>
              <p:tags r:id="rId136"/>
            </p:custDataLst>
          </p:nvPr>
        </p:nvSpPr>
        <p:spPr>
          <a:xfrm>
            <a:off x="50952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0" name="Rechteck 139"/>
          <p:cNvSpPr/>
          <p:nvPr>
            <p:custDataLst>
              <p:tags r:id="rId137"/>
            </p:custDataLst>
          </p:nvPr>
        </p:nvSpPr>
        <p:spPr>
          <a:xfrm>
            <a:off x="52753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1" name="Rechteck 140"/>
          <p:cNvSpPr/>
          <p:nvPr>
            <p:custDataLst>
              <p:tags r:id="rId138"/>
            </p:custDataLst>
          </p:nvPr>
        </p:nvSpPr>
        <p:spPr>
          <a:xfrm>
            <a:off x="54553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2" name="Rechteck 141"/>
          <p:cNvSpPr/>
          <p:nvPr>
            <p:custDataLst>
              <p:tags r:id="rId139"/>
            </p:custDataLst>
          </p:nvPr>
        </p:nvSpPr>
        <p:spPr>
          <a:xfrm>
            <a:off x="56353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3" name="Rechteck 142"/>
          <p:cNvSpPr/>
          <p:nvPr>
            <p:custDataLst>
              <p:tags r:id="rId140"/>
            </p:custDataLst>
          </p:nvPr>
        </p:nvSpPr>
        <p:spPr>
          <a:xfrm>
            <a:off x="58153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8" name="Rechteck 147"/>
          <p:cNvSpPr/>
          <p:nvPr>
            <p:custDataLst>
              <p:tags r:id="rId141"/>
            </p:custDataLst>
          </p:nvPr>
        </p:nvSpPr>
        <p:spPr>
          <a:xfrm>
            <a:off x="59953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0" name="Rechteck 149"/>
          <p:cNvSpPr/>
          <p:nvPr>
            <p:custDataLst>
              <p:tags r:id="rId142"/>
            </p:custDataLst>
          </p:nvPr>
        </p:nvSpPr>
        <p:spPr>
          <a:xfrm>
            <a:off x="61754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1" name="Rechteck 150"/>
          <p:cNvSpPr/>
          <p:nvPr>
            <p:custDataLst>
              <p:tags r:id="rId143"/>
            </p:custDataLst>
          </p:nvPr>
        </p:nvSpPr>
        <p:spPr>
          <a:xfrm>
            <a:off x="63554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2" name="Rechteck 151"/>
          <p:cNvSpPr/>
          <p:nvPr>
            <p:custDataLst>
              <p:tags r:id="rId144"/>
            </p:custDataLst>
          </p:nvPr>
        </p:nvSpPr>
        <p:spPr>
          <a:xfrm>
            <a:off x="65354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3" name="Rechteck 152"/>
          <p:cNvSpPr/>
          <p:nvPr>
            <p:custDataLst>
              <p:tags r:id="rId145"/>
            </p:custDataLst>
          </p:nvPr>
        </p:nvSpPr>
        <p:spPr>
          <a:xfrm>
            <a:off x="67154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4" name="Rechteck 153"/>
          <p:cNvSpPr/>
          <p:nvPr>
            <p:custDataLst>
              <p:tags r:id="rId146"/>
            </p:custDataLst>
          </p:nvPr>
        </p:nvSpPr>
        <p:spPr>
          <a:xfrm>
            <a:off x="68954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5" name="Rechteck 154"/>
          <p:cNvSpPr/>
          <p:nvPr>
            <p:custDataLst>
              <p:tags r:id="rId147"/>
            </p:custDataLst>
          </p:nvPr>
        </p:nvSpPr>
        <p:spPr>
          <a:xfrm>
            <a:off x="70755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57" name="Rechteck 156"/>
          <p:cNvSpPr/>
          <p:nvPr>
            <p:custDataLst>
              <p:tags r:id="rId148"/>
            </p:custDataLst>
          </p:nvPr>
        </p:nvSpPr>
        <p:spPr>
          <a:xfrm>
            <a:off x="1494892" y="377017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8" name="Rechteck 157"/>
          <p:cNvSpPr/>
          <p:nvPr>
            <p:custDataLst>
              <p:tags r:id="rId149"/>
            </p:custDataLst>
          </p:nvPr>
        </p:nvSpPr>
        <p:spPr>
          <a:xfrm>
            <a:off x="14948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59" name="Rechteck 158"/>
          <p:cNvSpPr/>
          <p:nvPr>
            <p:custDataLst>
              <p:tags r:id="rId150"/>
            </p:custDataLst>
          </p:nvPr>
        </p:nvSpPr>
        <p:spPr>
          <a:xfrm>
            <a:off x="16749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0" name="Rechteck 159"/>
          <p:cNvSpPr/>
          <p:nvPr>
            <p:custDataLst>
              <p:tags r:id="rId151"/>
            </p:custDataLst>
          </p:nvPr>
        </p:nvSpPr>
        <p:spPr>
          <a:xfrm>
            <a:off x="18549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1" name="Rechteck 160"/>
          <p:cNvSpPr/>
          <p:nvPr>
            <p:custDataLst>
              <p:tags r:id="rId152"/>
            </p:custDataLst>
          </p:nvPr>
        </p:nvSpPr>
        <p:spPr>
          <a:xfrm>
            <a:off x="20349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2" name="Rechteck 161"/>
          <p:cNvSpPr/>
          <p:nvPr>
            <p:custDataLst>
              <p:tags r:id="rId153"/>
            </p:custDataLst>
          </p:nvPr>
        </p:nvSpPr>
        <p:spPr>
          <a:xfrm>
            <a:off x="22149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3" name="Rechteck 162"/>
          <p:cNvSpPr/>
          <p:nvPr>
            <p:custDataLst>
              <p:tags r:id="rId154"/>
            </p:custDataLst>
          </p:nvPr>
        </p:nvSpPr>
        <p:spPr>
          <a:xfrm>
            <a:off x="23949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4" name="Rechteck 163"/>
          <p:cNvSpPr/>
          <p:nvPr>
            <p:custDataLst>
              <p:tags r:id="rId155"/>
            </p:custDataLst>
          </p:nvPr>
        </p:nvSpPr>
        <p:spPr>
          <a:xfrm>
            <a:off x="25750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6"/>
            </p:custDataLst>
          </p:nvPr>
        </p:nvSpPr>
        <p:spPr>
          <a:xfrm>
            <a:off x="27550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7"/>
            </p:custDataLst>
          </p:nvPr>
        </p:nvSpPr>
        <p:spPr>
          <a:xfrm>
            <a:off x="29350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8"/>
            </p:custDataLst>
          </p:nvPr>
        </p:nvSpPr>
        <p:spPr>
          <a:xfrm>
            <a:off x="31150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9"/>
            </p:custDataLst>
          </p:nvPr>
        </p:nvSpPr>
        <p:spPr>
          <a:xfrm>
            <a:off x="32950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60"/>
            </p:custDataLst>
          </p:nvPr>
        </p:nvSpPr>
        <p:spPr>
          <a:xfrm>
            <a:off x="34751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61"/>
            </p:custDataLst>
          </p:nvPr>
        </p:nvSpPr>
        <p:spPr>
          <a:xfrm>
            <a:off x="36551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62"/>
            </p:custDataLst>
          </p:nvPr>
        </p:nvSpPr>
        <p:spPr>
          <a:xfrm>
            <a:off x="38351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63"/>
            </p:custDataLst>
          </p:nvPr>
        </p:nvSpPr>
        <p:spPr>
          <a:xfrm>
            <a:off x="40151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64"/>
            </p:custDataLst>
          </p:nvPr>
        </p:nvSpPr>
        <p:spPr>
          <a:xfrm>
            <a:off x="41951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75" name="Rechteck 174"/>
          <p:cNvSpPr/>
          <p:nvPr>
            <p:custDataLst>
              <p:tags r:id="rId165"/>
            </p:custDataLst>
          </p:nvPr>
        </p:nvSpPr>
        <p:spPr>
          <a:xfrm>
            <a:off x="4087180" y="3806180"/>
            <a:ext cx="288032" cy="180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hteck 175"/>
          <p:cNvSpPr/>
          <p:nvPr>
            <p:custDataLst>
              <p:tags r:id="rId166"/>
            </p:custDataLst>
          </p:nvPr>
        </p:nvSpPr>
        <p:spPr>
          <a:xfrm>
            <a:off x="4375212" y="3806180"/>
            <a:ext cx="288032" cy="180020"/>
          </a:xfrm>
          <a:prstGeom prst="rect">
            <a:avLst/>
          </a:prstGeom>
          <a:solidFill>
            <a:srgbClr val="A8B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hteck 173"/>
          <p:cNvSpPr/>
          <p:nvPr>
            <p:custDataLst>
              <p:tags r:id="rId167"/>
            </p:custDataLst>
          </p:nvPr>
        </p:nvSpPr>
        <p:spPr>
          <a:xfrm>
            <a:off x="4051176" y="3806180"/>
            <a:ext cx="648072" cy="189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77" name="Rechteckige Legende 176"/>
          <p:cNvSpPr/>
          <p:nvPr>
            <p:custDataLst>
              <p:tags r:id="rId168"/>
            </p:custDataLst>
          </p:nvPr>
        </p:nvSpPr>
        <p:spPr>
          <a:xfrm>
            <a:off x="7183524" y="2978088"/>
            <a:ext cx="1080120" cy="684076"/>
          </a:xfrm>
          <a:prstGeom prst="wedgeRectCallout">
            <a:avLst>
              <a:gd name="adj1" fmla="val -50932"/>
              <a:gd name="adj2" fmla="val 9616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Grafik 237" descr="BEQIK_FR.png" hidden="1"/>
          <p:cNvPicPr>
            <a:picLocks/>
          </p:cNvPicPr>
          <p:nvPr>
            <p:custDataLst>
              <p:tags r:id="rId3"/>
            </p:custDataLst>
          </p:nvPr>
        </p:nvPicPr>
        <p:blipFill>
          <a:blip r:embed="rId202" cstate="print"/>
          <a:stretch>
            <a:fillRect/>
          </a:stretch>
        </p:blipFill>
        <p:spPr>
          <a:xfrm>
            <a:off x="76200" y="5653404"/>
            <a:ext cx="381000" cy="174625"/>
          </a:xfrm>
          <a:prstGeom prst="rect">
            <a:avLst/>
          </a:prstGeom>
          <a:effectLst/>
        </p:spPr>
      </p:pic>
      <p:sp>
        <p:nvSpPr>
          <p:cNvPr id="239" name="Foliennummernplatzhalter 238"/>
          <p:cNvSpPr>
            <a:spLocks noGrp="1"/>
          </p:cNvSpPr>
          <p:nvPr>
            <p:ph type="sldNum" sz="quarter" idx="10"/>
          </p:nvPr>
        </p:nvSpPr>
        <p:spPr>
          <a:solidFill>
            <a:scrgbClr r="0" g="0" b="0">
              <a:alpha val="0"/>
            </a:scrgbClr>
          </a:solidFill>
        </p:spPr>
        <p:txBody>
          <a:bodyPr/>
          <a:lstStyle/>
          <a:p>
            <a:pPr>
              <a:defRPr/>
            </a:pPr>
            <a:fld id="{41970CA2-0F55-4483-A555-0DD77EBA6DD1}" type="slidenum">
              <a:rPr lang="de-DE" smtClean="0"/>
              <a:pPr>
                <a:defRPr/>
              </a:pPr>
              <a:t>36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sp>
        <p:nvSpPr>
          <p:cNvPr id="2" name="Titel 1"/>
          <p:cNvSpPr>
            <a:spLocks noGrp="1"/>
          </p:cNvSpPr>
          <p:nvPr>
            <p:ph type="title"/>
            <p:custDataLst>
              <p:tags r:id="rId6"/>
            </p:custDataLst>
          </p:nvPr>
        </p:nvSpPr>
        <p:spPr>
          <a:xfrm>
            <a:off x="533400" y="533400"/>
            <a:ext cx="7622232" cy="533400"/>
          </a:xfrm>
          <a:solidFill>
            <a:scrgbClr r="0" g="0" b="0">
              <a:alpha val="0"/>
            </a:scrgbClr>
          </a:solidFill>
          <a:ln w="0"/>
          <a:effectLst/>
        </p:spPr>
        <p:txBody>
          <a:bodyPr wrap="square" lIns="0" tIns="12700" rIns="0" bIns="0" anchor="t"/>
          <a:lstStyle/>
          <a:p>
            <a:pPr>
              <a:spcBef>
                <a:spcPts val="0"/>
              </a:spcBef>
              <a:spcAft>
                <a:spcPts val="0"/>
              </a:spcAft>
            </a:pPr>
            <a:r>
              <a:rPr lang="en-US" sz="2400" dirty="0" smtClean="0"/>
              <a:t>GTM – MSC connection </a:t>
            </a:r>
            <a:r>
              <a:rPr lang="en-US" sz="2000" dirty="0" smtClean="0"/>
              <a:t>(starting with IFX device 5 40nm)</a:t>
            </a:r>
            <a:r>
              <a:rPr lang="en-US" sz="2400" dirty="0" smtClean="0"/>
              <a:t> (1)</a:t>
            </a:r>
            <a:endParaRPr lang="en-US" sz="2400" dirty="0"/>
          </a:p>
        </p:txBody>
      </p:sp>
      <p:sp>
        <p:nvSpPr>
          <p:cNvPr id="237" name="Textplatzhalter 236"/>
          <p:cNvSpPr>
            <a:spLocks noGrp="1"/>
          </p:cNvSpPr>
          <p:nvPr>
            <p:ph type="body" idx="1"/>
            <p:custDataLst>
              <p:tags r:id="rId7"/>
            </p:custDataLst>
          </p:nvPr>
        </p:nvSpPr>
        <p:spPr>
          <a:xfrm>
            <a:off x="533400" y="1066800"/>
            <a:ext cx="7315200" cy="2307332"/>
          </a:xfrm>
          <a:solidFill>
            <a:scrgbClr r="0" g="0" b="0">
              <a:alpha val="0"/>
            </a:scrgbClr>
          </a:solidFill>
          <a:effectLst/>
        </p:spPr>
        <p:txBody>
          <a:bodyPr wrap="square" lIns="0" tIns="63500" rIns="0" bIns="0"/>
          <a:lstStyle/>
          <a:p>
            <a:r>
              <a:rPr lang="en-GB" dirty="0" smtClean="0"/>
              <a:t>For better support of 2 devices on the same MSC bus, 1 with up to 32 bit and 1 with up to 16 bit data frames, ALTINLEXT is introduced</a:t>
            </a:r>
          </a:p>
          <a:p>
            <a:r>
              <a:rPr lang="en-GB" dirty="0" smtClean="0"/>
              <a:t>ALTINLEXT adds 16 independent GTM signals connected to SRLE</a:t>
            </a:r>
          </a:p>
          <a:p>
            <a:r>
              <a:rPr lang="en-GB" dirty="0" smtClean="0"/>
              <a:t>This allows conflict free connection of CJ970 and CY329 to the same MSC bus</a:t>
            </a:r>
          </a:p>
          <a:p>
            <a:r>
              <a:rPr lang="en-GB" dirty="0" smtClean="0"/>
              <a:t>Only SRHE and SRL still share GTM resources</a:t>
            </a:r>
          </a:p>
          <a:p>
            <a:r>
              <a:rPr lang="en-GB" dirty="0" smtClean="0"/>
              <a:t>ALTINLEXT[15:0] is forwarded as ALTIN[47:32] to </a:t>
            </a:r>
            <a:r>
              <a:rPr lang="en-GB" dirty="0" err="1" smtClean="0"/>
              <a:t>rba_Gtm</a:t>
            </a:r>
            <a:endParaRPr lang="en-GB" dirty="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10"/>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11"/>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cxnSp>
        <p:nvCxnSpPr>
          <p:cNvPr id="240" name="Gerade Verbindung 239"/>
          <p:cNvCxnSpPr/>
          <p:nvPr>
            <p:custDataLst>
              <p:tags r:id="rId12"/>
            </p:custDataLst>
          </p:nvPr>
        </p:nvCxnSpPr>
        <p:spPr>
          <a:xfrm>
            <a:off x="3439108" y="4274232"/>
            <a:ext cx="0" cy="828092"/>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13"/>
            </p:custDataLst>
          </p:nvPr>
        </p:nvCxnSpPr>
        <p:spPr>
          <a:xfrm flipH="1">
            <a:off x="1710916" y="4706280"/>
            <a:ext cx="5184576" cy="0"/>
          </a:xfrm>
          <a:prstGeom prst="line">
            <a:avLst/>
          </a:prstGeom>
          <a:ln w="127000" cap="rnd"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14"/>
            </p:custDataLst>
          </p:nvPr>
        </p:nvCxnSpPr>
        <p:spPr>
          <a:xfrm>
            <a:off x="5167300" y="4490256"/>
            <a:ext cx="0" cy="612068"/>
          </a:xfrm>
          <a:prstGeom prst="line">
            <a:avLst/>
          </a:prstGeom>
          <a:ln w="127000" cap="rnd" cmpd="sng">
            <a:solidFill>
              <a:schemeClr val="accent3">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15"/>
            </p:custDataLst>
          </p:nvPr>
        </p:nvCxnSpPr>
        <p:spPr>
          <a:xfrm flipH="1">
            <a:off x="1998948" y="4490256"/>
            <a:ext cx="3168352" cy="0"/>
          </a:xfrm>
          <a:prstGeom prst="line">
            <a:avLst/>
          </a:prstGeom>
          <a:ln w="127000" cap="rnd"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16"/>
            </p:custDataLst>
          </p:nvPr>
        </p:nvCxnSpPr>
        <p:spPr>
          <a:xfrm>
            <a:off x="1998948" y="4130216"/>
            <a:ext cx="0" cy="360040"/>
          </a:xfrm>
          <a:prstGeom prst="line">
            <a:avLst/>
          </a:prstGeom>
          <a:ln w="127000" cap="rnd" cmpd="sng">
            <a:solidFill>
              <a:schemeClr val="accent3">
                <a:lumMod val="5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17"/>
            </p:custDataLst>
          </p:nvPr>
        </p:nvCxnSpPr>
        <p:spPr>
          <a:xfrm>
            <a:off x="6607460" y="4130216"/>
            <a:ext cx="0" cy="576064"/>
          </a:xfrm>
          <a:prstGeom prst="line">
            <a:avLst/>
          </a:prstGeom>
          <a:ln w="127000" cap="rnd" cmpd="sng">
            <a:solidFill>
              <a:schemeClr val="accent3">
                <a:lumMod val="75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46" name="Rechteck 245"/>
          <p:cNvSpPr/>
          <p:nvPr>
            <p:custDataLst>
              <p:tags r:id="rId18"/>
            </p:custDataLst>
          </p:nvPr>
        </p:nvSpPr>
        <p:spPr>
          <a:xfrm>
            <a:off x="5455332" y="380618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cxnSp>
        <p:nvCxnSpPr>
          <p:cNvPr id="247" name="Gerade Verbindung 246"/>
          <p:cNvCxnSpPr/>
          <p:nvPr>
            <p:custDataLst>
              <p:tags r:id="rId19"/>
            </p:custDataLst>
          </p:nvPr>
        </p:nvCxnSpPr>
        <p:spPr>
          <a:xfrm>
            <a:off x="6895492"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0"/>
            </p:custDataLst>
          </p:nvPr>
        </p:nvCxnSpPr>
        <p:spPr>
          <a:xfrm>
            <a:off x="1710916"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1"/>
            </p:custDataLst>
          </p:nvPr>
        </p:nvCxnSpPr>
        <p:spPr>
          <a:xfrm>
            <a:off x="4303204" y="4130216"/>
            <a:ext cx="0" cy="180020"/>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50" name="Rechteck 249"/>
          <p:cNvSpPr/>
          <p:nvPr>
            <p:custDataLst>
              <p:tags r:id="rId22"/>
            </p:custDataLst>
          </p:nvPr>
        </p:nvSpPr>
        <p:spPr>
          <a:xfrm>
            <a:off x="4303204" y="49943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51" name="Rechteck 250"/>
          <p:cNvSpPr/>
          <p:nvPr>
            <p:custDataLst>
              <p:tags r:id="rId23"/>
            </p:custDataLst>
          </p:nvPr>
        </p:nvSpPr>
        <p:spPr>
          <a:xfrm>
            <a:off x="43032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52" name="Rechteck 251"/>
          <p:cNvSpPr/>
          <p:nvPr>
            <p:custDataLst>
              <p:tags r:id="rId24"/>
            </p:custDataLst>
          </p:nvPr>
        </p:nvSpPr>
        <p:spPr>
          <a:xfrm>
            <a:off x="44112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5"/>
            </p:custDataLst>
          </p:nvPr>
        </p:nvSpPr>
        <p:spPr>
          <a:xfrm>
            <a:off x="59233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54" name="Rechteck 253"/>
          <p:cNvSpPr/>
          <p:nvPr>
            <p:custDataLst>
              <p:tags r:id="rId26"/>
            </p:custDataLst>
          </p:nvPr>
        </p:nvSpPr>
        <p:spPr>
          <a:xfrm>
            <a:off x="45192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7"/>
            </p:custDataLst>
          </p:nvPr>
        </p:nvSpPr>
        <p:spPr>
          <a:xfrm>
            <a:off x="46272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8"/>
            </p:custDataLst>
          </p:nvPr>
        </p:nvSpPr>
        <p:spPr>
          <a:xfrm>
            <a:off x="47352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9"/>
            </p:custDataLst>
          </p:nvPr>
        </p:nvSpPr>
        <p:spPr>
          <a:xfrm>
            <a:off x="48432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30"/>
            </p:custDataLst>
          </p:nvPr>
        </p:nvSpPr>
        <p:spPr>
          <a:xfrm>
            <a:off x="49512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31"/>
            </p:custDataLst>
          </p:nvPr>
        </p:nvSpPr>
        <p:spPr>
          <a:xfrm>
            <a:off x="50592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0" name="Rechteck 259"/>
          <p:cNvSpPr/>
          <p:nvPr>
            <p:custDataLst>
              <p:tags r:id="rId32"/>
            </p:custDataLst>
          </p:nvPr>
        </p:nvSpPr>
        <p:spPr>
          <a:xfrm>
            <a:off x="51673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1" name="Rechteck 260"/>
          <p:cNvSpPr/>
          <p:nvPr>
            <p:custDataLst>
              <p:tags r:id="rId33"/>
            </p:custDataLst>
          </p:nvPr>
        </p:nvSpPr>
        <p:spPr>
          <a:xfrm>
            <a:off x="52753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2" name="Rechteck 261"/>
          <p:cNvSpPr/>
          <p:nvPr>
            <p:custDataLst>
              <p:tags r:id="rId34"/>
            </p:custDataLst>
          </p:nvPr>
        </p:nvSpPr>
        <p:spPr>
          <a:xfrm>
            <a:off x="53833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3" name="Rechteck 262"/>
          <p:cNvSpPr/>
          <p:nvPr>
            <p:custDataLst>
              <p:tags r:id="rId35"/>
            </p:custDataLst>
          </p:nvPr>
        </p:nvSpPr>
        <p:spPr>
          <a:xfrm>
            <a:off x="54913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36"/>
            </p:custDataLst>
          </p:nvPr>
        </p:nvSpPr>
        <p:spPr>
          <a:xfrm>
            <a:off x="55993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37"/>
            </p:custDataLst>
          </p:nvPr>
        </p:nvSpPr>
        <p:spPr>
          <a:xfrm>
            <a:off x="57073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38"/>
            </p:custDataLst>
          </p:nvPr>
        </p:nvSpPr>
        <p:spPr>
          <a:xfrm>
            <a:off x="58153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39"/>
            </p:custDataLst>
          </p:nvPr>
        </p:nvSpPr>
        <p:spPr>
          <a:xfrm>
            <a:off x="4879268" y="50303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68" name="Rechteck 267"/>
          <p:cNvSpPr/>
          <p:nvPr>
            <p:custDataLst>
              <p:tags r:id="rId40"/>
            </p:custDataLst>
          </p:nvPr>
        </p:nvSpPr>
        <p:spPr>
          <a:xfrm>
            <a:off x="6031396" y="49943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41"/>
            </p:custDataLst>
          </p:nvPr>
        </p:nvSpPr>
        <p:spPr>
          <a:xfrm>
            <a:off x="60313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0" name="Rechteck 269"/>
          <p:cNvSpPr/>
          <p:nvPr>
            <p:custDataLst>
              <p:tags r:id="rId42"/>
            </p:custDataLst>
          </p:nvPr>
        </p:nvSpPr>
        <p:spPr>
          <a:xfrm>
            <a:off x="61394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43"/>
            </p:custDataLst>
          </p:nvPr>
        </p:nvSpPr>
        <p:spPr>
          <a:xfrm>
            <a:off x="76515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2" name="Rechteck 271"/>
          <p:cNvSpPr/>
          <p:nvPr>
            <p:custDataLst>
              <p:tags r:id="rId44"/>
            </p:custDataLst>
          </p:nvPr>
        </p:nvSpPr>
        <p:spPr>
          <a:xfrm>
            <a:off x="62474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45"/>
            </p:custDataLst>
          </p:nvPr>
        </p:nvSpPr>
        <p:spPr>
          <a:xfrm>
            <a:off x="63554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46"/>
            </p:custDataLst>
          </p:nvPr>
        </p:nvSpPr>
        <p:spPr>
          <a:xfrm>
            <a:off x="64634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47"/>
            </p:custDataLst>
          </p:nvPr>
        </p:nvSpPr>
        <p:spPr>
          <a:xfrm>
            <a:off x="65714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48"/>
            </p:custDataLst>
          </p:nvPr>
        </p:nvSpPr>
        <p:spPr>
          <a:xfrm>
            <a:off x="66794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49"/>
            </p:custDataLst>
          </p:nvPr>
        </p:nvSpPr>
        <p:spPr>
          <a:xfrm>
            <a:off x="67874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50"/>
            </p:custDataLst>
          </p:nvPr>
        </p:nvSpPr>
        <p:spPr>
          <a:xfrm>
            <a:off x="68954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51"/>
            </p:custDataLst>
          </p:nvPr>
        </p:nvSpPr>
        <p:spPr>
          <a:xfrm>
            <a:off x="70035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52"/>
            </p:custDataLst>
          </p:nvPr>
        </p:nvSpPr>
        <p:spPr>
          <a:xfrm>
            <a:off x="71115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53"/>
            </p:custDataLst>
          </p:nvPr>
        </p:nvSpPr>
        <p:spPr>
          <a:xfrm>
            <a:off x="72195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54"/>
            </p:custDataLst>
          </p:nvPr>
        </p:nvSpPr>
        <p:spPr>
          <a:xfrm>
            <a:off x="73275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55"/>
            </p:custDataLst>
          </p:nvPr>
        </p:nvSpPr>
        <p:spPr>
          <a:xfrm>
            <a:off x="74355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56"/>
            </p:custDataLst>
          </p:nvPr>
        </p:nvSpPr>
        <p:spPr>
          <a:xfrm>
            <a:off x="75435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57"/>
            </p:custDataLst>
          </p:nvPr>
        </p:nvSpPr>
        <p:spPr>
          <a:xfrm>
            <a:off x="6715472" y="50303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86" name="Rechteck 285"/>
          <p:cNvSpPr/>
          <p:nvPr>
            <p:custDataLst>
              <p:tags r:id="rId58"/>
            </p:custDataLst>
          </p:nvPr>
        </p:nvSpPr>
        <p:spPr>
          <a:xfrm>
            <a:off x="2575012" y="49943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59"/>
            </p:custDataLst>
          </p:nvPr>
        </p:nvSpPr>
        <p:spPr>
          <a:xfrm>
            <a:off x="25750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88" name="Rechteck 287"/>
          <p:cNvSpPr/>
          <p:nvPr>
            <p:custDataLst>
              <p:tags r:id="rId60"/>
            </p:custDataLst>
          </p:nvPr>
        </p:nvSpPr>
        <p:spPr>
          <a:xfrm>
            <a:off x="26830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61"/>
            </p:custDataLst>
          </p:nvPr>
        </p:nvSpPr>
        <p:spPr>
          <a:xfrm>
            <a:off x="41951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90" name="Rechteck 289"/>
          <p:cNvSpPr/>
          <p:nvPr>
            <p:custDataLst>
              <p:tags r:id="rId62"/>
            </p:custDataLst>
          </p:nvPr>
        </p:nvSpPr>
        <p:spPr>
          <a:xfrm>
            <a:off x="27910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63"/>
            </p:custDataLst>
          </p:nvPr>
        </p:nvSpPr>
        <p:spPr>
          <a:xfrm>
            <a:off x="28990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64"/>
            </p:custDataLst>
          </p:nvPr>
        </p:nvSpPr>
        <p:spPr>
          <a:xfrm>
            <a:off x="30070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65"/>
            </p:custDataLst>
          </p:nvPr>
        </p:nvSpPr>
        <p:spPr>
          <a:xfrm>
            <a:off x="31150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66"/>
            </p:custDataLst>
          </p:nvPr>
        </p:nvSpPr>
        <p:spPr>
          <a:xfrm>
            <a:off x="32230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67"/>
            </p:custDataLst>
          </p:nvPr>
        </p:nvSpPr>
        <p:spPr>
          <a:xfrm>
            <a:off x="33310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68"/>
            </p:custDataLst>
          </p:nvPr>
        </p:nvSpPr>
        <p:spPr>
          <a:xfrm>
            <a:off x="34391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69"/>
            </p:custDataLst>
          </p:nvPr>
        </p:nvSpPr>
        <p:spPr>
          <a:xfrm>
            <a:off x="35471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70"/>
            </p:custDataLst>
          </p:nvPr>
        </p:nvSpPr>
        <p:spPr>
          <a:xfrm>
            <a:off x="36551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71"/>
            </p:custDataLst>
          </p:nvPr>
        </p:nvSpPr>
        <p:spPr>
          <a:xfrm>
            <a:off x="37631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72"/>
            </p:custDataLst>
          </p:nvPr>
        </p:nvSpPr>
        <p:spPr>
          <a:xfrm>
            <a:off x="38711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73"/>
            </p:custDataLst>
          </p:nvPr>
        </p:nvSpPr>
        <p:spPr>
          <a:xfrm>
            <a:off x="39791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74"/>
            </p:custDataLst>
          </p:nvPr>
        </p:nvSpPr>
        <p:spPr>
          <a:xfrm>
            <a:off x="40871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75"/>
            </p:custDataLst>
          </p:nvPr>
        </p:nvSpPr>
        <p:spPr>
          <a:xfrm>
            <a:off x="3259088" y="50303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04" name="Rechteck 303"/>
          <p:cNvSpPr/>
          <p:nvPr>
            <p:custDataLst>
              <p:tags r:id="rId76"/>
            </p:custDataLst>
          </p:nvPr>
        </p:nvSpPr>
        <p:spPr>
          <a:xfrm>
            <a:off x="846820" y="49943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77"/>
            </p:custDataLst>
          </p:nvPr>
        </p:nvSpPr>
        <p:spPr>
          <a:xfrm>
            <a:off x="8468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6" name="Rechteck 305"/>
          <p:cNvSpPr/>
          <p:nvPr>
            <p:custDataLst>
              <p:tags r:id="rId78"/>
            </p:custDataLst>
          </p:nvPr>
        </p:nvSpPr>
        <p:spPr>
          <a:xfrm>
            <a:off x="9548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79"/>
            </p:custDataLst>
          </p:nvPr>
        </p:nvSpPr>
        <p:spPr>
          <a:xfrm>
            <a:off x="24670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8" name="Rechteck 307"/>
          <p:cNvSpPr/>
          <p:nvPr>
            <p:custDataLst>
              <p:tags r:id="rId80"/>
            </p:custDataLst>
          </p:nvPr>
        </p:nvSpPr>
        <p:spPr>
          <a:xfrm>
            <a:off x="10628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81"/>
            </p:custDataLst>
          </p:nvPr>
        </p:nvSpPr>
        <p:spPr>
          <a:xfrm>
            <a:off x="11708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82"/>
            </p:custDataLst>
          </p:nvPr>
        </p:nvSpPr>
        <p:spPr>
          <a:xfrm>
            <a:off x="12788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83"/>
            </p:custDataLst>
          </p:nvPr>
        </p:nvSpPr>
        <p:spPr>
          <a:xfrm>
            <a:off x="13868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84"/>
            </p:custDataLst>
          </p:nvPr>
        </p:nvSpPr>
        <p:spPr>
          <a:xfrm>
            <a:off x="14948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85"/>
            </p:custDataLst>
          </p:nvPr>
        </p:nvSpPr>
        <p:spPr>
          <a:xfrm>
            <a:off x="16029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86"/>
            </p:custDataLst>
          </p:nvPr>
        </p:nvSpPr>
        <p:spPr>
          <a:xfrm>
            <a:off x="17109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87"/>
            </p:custDataLst>
          </p:nvPr>
        </p:nvSpPr>
        <p:spPr>
          <a:xfrm>
            <a:off x="18189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88"/>
            </p:custDataLst>
          </p:nvPr>
        </p:nvSpPr>
        <p:spPr>
          <a:xfrm>
            <a:off x="19269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89"/>
            </p:custDataLst>
          </p:nvPr>
        </p:nvSpPr>
        <p:spPr>
          <a:xfrm>
            <a:off x="20349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90"/>
            </p:custDataLst>
          </p:nvPr>
        </p:nvSpPr>
        <p:spPr>
          <a:xfrm>
            <a:off x="21429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91"/>
            </p:custDataLst>
          </p:nvPr>
        </p:nvSpPr>
        <p:spPr>
          <a:xfrm>
            <a:off x="22509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92"/>
            </p:custDataLst>
          </p:nvPr>
        </p:nvSpPr>
        <p:spPr>
          <a:xfrm>
            <a:off x="23589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93"/>
            </p:custDataLst>
          </p:nvPr>
        </p:nvSpPr>
        <p:spPr>
          <a:xfrm>
            <a:off x="1422884" y="50303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22" name="Rechteck 321"/>
          <p:cNvSpPr/>
          <p:nvPr>
            <p:custDataLst>
              <p:tags r:id="rId94"/>
            </p:custDataLst>
          </p:nvPr>
        </p:nvSpPr>
        <p:spPr>
          <a:xfrm>
            <a:off x="76155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cxnSp>
        <p:nvCxnSpPr>
          <p:cNvPr id="323" name="Gerade Verbindung 322"/>
          <p:cNvCxnSpPr/>
          <p:nvPr>
            <p:custDataLst>
              <p:tags r:id="rId95"/>
            </p:custDataLst>
          </p:nvPr>
        </p:nvCxnSpPr>
        <p:spPr>
          <a:xfrm flipH="1">
            <a:off x="3439108" y="4274232"/>
            <a:ext cx="828092"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24" name="Rechteck 323"/>
          <p:cNvSpPr/>
          <p:nvPr>
            <p:custDataLst>
              <p:tags r:id="rId96"/>
            </p:custDataLst>
          </p:nvPr>
        </p:nvSpPr>
        <p:spPr>
          <a:xfrm>
            <a:off x="74715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97"/>
            </p:custDataLst>
          </p:nvPr>
        </p:nvSpPr>
        <p:spPr>
          <a:xfrm>
            <a:off x="73275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98"/>
            </p:custDataLst>
          </p:nvPr>
        </p:nvSpPr>
        <p:spPr>
          <a:xfrm>
            <a:off x="71835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99"/>
            </p:custDataLst>
          </p:nvPr>
        </p:nvSpPr>
        <p:spPr>
          <a:xfrm>
            <a:off x="70395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100"/>
            </p:custDataLst>
          </p:nvPr>
        </p:nvSpPr>
        <p:spPr>
          <a:xfrm>
            <a:off x="68954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101"/>
            </p:custDataLst>
          </p:nvPr>
        </p:nvSpPr>
        <p:spPr>
          <a:xfrm>
            <a:off x="67514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102"/>
            </p:custDataLst>
          </p:nvPr>
        </p:nvSpPr>
        <p:spPr>
          <a:xfrm>
            <a:off x="66074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103"/>
            </p:custDataLst>
          </p:nvPr>
        </p:nvSpPr>
        <p:spPr>
          <a:xfrm>
            <a:off x="64634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104"/>
            </p:custDataLst>
          </p:nvPr>
        </p:nvSpPr>
        <p:spPr>
          <a:xfrm>
            <a:off x="63194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105"/>
            </p:custDataLst>
          </p:nvPr>
        </p:nvSpPr>
        <p:spPr>
          <a:xfrm>
            <a:off x="61754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106"/>
            </p:custDataLst>
          </p:nvPr>
        </p:nvSpPr>
        <p:spPr>
          <a:xfrm>
            <a:off x="60313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107"/>
            </p:custDataLst>
          </p:nvPr>
        </p:nvSpPr>
        <p:spPr>
          <a:xfrm>
            <a:off x="58873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108"/>
            </p:custDataLst>
          </p:nvPr>
        </p:nvSpPr>
        <p:spPr>
          <a:xfrm>
            <a:off x="57433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109"/>
            </p:custDataLst>
          </p:nvPr>
        </p:nvSpPr>
        <p:spPr>
          <a:xfrm>
            <a:off x="55993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110"/>
            </p:custDataLst>
          </p:nvPr>
        </p:nvSpPr>
        <p:spPr>
          <a:xfrm>
            <a:off x="54553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39" name="Rechteck 338"/>
          <p:cNvSpPr/>
          <p:nvPr>
            <p:custDataLst>
              <p:tags r:id="rId111"/>
            </p:custDataLst>
          </p:nvPr>
        </p:nvSpPr>
        <p:spPr>
          <a:xfrm>
            <a:off x="6283424" y="3842184"/>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40" name="Rechteck 339"/>
          <p:cNvSpPr/>
          <p:nvPr>
            <p:custDataLst>
              <p:tags r:id="rId112"/>
            </p:custDataLst>
          </p:nvPr>
        </p:nvSpPr>
        <p:spPr>
          <a:xfrm>
            <a:off x="3151076" y="380618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13"/>
            </p:custDataLst>
          </p:nvPr>
        </p:nvSpPr>
        <p:spPr>
          <a:xfrm>
            <a:off x="53113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14"/>
            </p:custDataLst>
          </p:nvPr>
        </p:nvSpPr>
        <p:spPr>
          <a:xfrm>
            <a:off x="51673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15"/>
            </p:custDataLst>
          </p:nvPr>
        </p:nvSpPr>
        <p:spPr>
          <a:xfrm>
            <a:off x="50232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16"/>
            </p:custDataLst>
          </p:nvPr>
        </p:nvSpPr>
        <p:spPr>
          <a:xfrm>
            <a:off x="48792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17"/>
            </p:custDataLst>
          </p:nvPr>
        </p:nvSpPr>
        <p:spPr>
          <a:xfrm>
            <a:off x="47352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18"/>
            </p:custDataLst>
          </p:nvPr>
        </p:nvSpPr>
        <p:spPr>
          <a:xfrm>
            <a:off x="45912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19"/>
            </p:custDataLst>
          </p:nvPr>
        </p:nvSpPr>
        <p:spPr>
          <a:xfrm>
            <a:off x="44472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20"/>
            </p:custDataLst>
          </p:nvPr>
        </p:nvSpPr>
        <p:spPr>
          <a:xfrm>
            <a:off x="430320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21"/>
            </p:custDataLst>
          </p:nvPr>
        </p:nvSpPr>
        <p:spPr>
          <a:xfrm>
            <a:off x="415918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22"/>
            </p:custDataLst>
          </p:nvPr>
        </p:nvSpPr>
        <p:spPr>
          <a:xfrm>
            <a:off x="40151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23"/>
            </p:custDataLst>
          </p:nvPr>
        </p:nvSpPr>
        <p:spPr>
          <a:xfrm>
            <a:off x="38711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24"/>
            </p:custDataLst>
          </p:nvPr>
        </p:nvSpPr>
        <p:spPr>
          <a:xfrm>
            <a:off x="37271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25"/>
            </p:custDataLst>
          </p:nvPr>
        </p:nvSpPr>
        <p:spPr>
          <a:xfrm>
            <a:off x="35831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26"/>
            </p:custDataLst>
          </p:nvPr>
        </p:nvSpPr>
        <p:spPr>
          <a:xfrm>
            <a:off x="34391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27"/>
            </p:custDataLst>
          </p:nvPr>
        </p:nvSpPr>
        <p:spPr>
          <a:xfrm>
            <a:off x="32950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28"/>
            </p:custDataLst>
          </p:nvPr>
        </p:nvSpPr>
        <p:spPr>
          <a:xfrm>
            <a:off x="31510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29"/>
            </p:custDataLst>
          </p:nvPr>
        </p:nvSpPr>
        <p:spPr>
          <a:xfrm>
            <a:off x="3979168" y="384218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358" name="Rechteck 357"/>
          <p:cNvSpPr/>
          <p:nvPr>
            <p:custDataLst>
              <p:tags r:id="rId130"/>
            </p:custDataLst>
          </p:nvPr>
        </p:nvSpPr>
        <p:spPr>
          <a:xfrm>
            <a:off x="846820" y="380618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31"/>
            </p:custDataLst>
          </p:nvPr>
        </p:nvSpPr>
        <p:spPr>
          <a:xfrm>
            <a:off x="30070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32"/>
            </p:custDataLst>
          </p:nvPr>
        </p:nvSpPr>
        <p:spPr>
          <a:xfrm>
            <a:off x="28630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33"/>
            </p:custDataLst>
          </p:nvPr>
        </p:nvSpPr>
        <p:spPr>
          <a:xfrm>
            <a:off x="27190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34"/>
            </p:custDataLst>
          </p:nvPr>
        </p:nvSpPr>
        <p:spPr>
          <a:xfrm>
            <a:off x="25750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35"/>
            </p:custDataLst>
          </p:nvPr>
        </p:nvSpPr>
        <p:spPr>
          <a:xfrm>
            <a:off x="24309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36"/>
            </p:custDataLst>
          </p:nvPr>
        </p:nvSpPr>
        <p:spPr>
          <a:xfrm>
            <a:off x="22869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37"/>
            </p:custDataLst>
          </p:nvPr>
        </p:nvSpPr>
        <p:spPr>
          <a:xfrm>
            <a:off x="21429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138"/>
            </p:custDataLst>
          </p:nvPr>
        </p:nvSpPr>
        <p:spPr>
          <a:xfrm>
            <a:off x="19989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39"/>
            </p:custDataLst>
          </p:nvPr>
        </p:nvSpPr>
        <p:spPr>
          <a:xfrm>
            <a:off x="18549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40"/>
            </p:custDataLst>
          </p:nvPr>
        </p:nvSpPr>
        <p:spPr>
          <a:xfrm>
            <a:off x="17109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41"/>
            </p:custDataLst>
          </p:nvPr>
        </p:nvSpPr>
        <p:spPr>
          <a:xfrm>
            <a:off x="15669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42"/>
            </p:custDataLst>
          </p:nvPr>
        </p:nvSpPr>
        <p:spPr>
          <a:xfrm>
            <a:off x="14228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43"/>
            </p:custDataLst>
          </p:nvPr>
        </p:nvSpPr>
        <p:spPr>
          <a:xfrm>
            <a:off x="12788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44"/>
            </p:custDataLst>
          </p:nvPr>
        </p:nvSpPr>
        <p:spPr>
          <a:xfrm>
            <a:off x="11348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45"/>
            </p:custDataLst>
          </p:nvPr>
        </p:nvSpPr>
        <p:spPr>
          <a:xfrm>
            <a:off x="9908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46"/>
            </p:custDataLst>
          </p:nvPr>
        </p:nvSpPr>
        <p:spPr>
          <a:xfrm>
            <a:off x="8468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47"/>
            </p:custDataLst>
          </p:nvPr>
        </p:nvSpPr>
        <p:spPr>
          <a:xfrm>
            <a:off x="1494892" y="3842184"/>
            <a:ext cx="1008112"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ALTINLEXT</a:t>
            </a:r>
            <a:endParaRPr lang="en-GB" sz="1400" dirty="0">
              <a:solidFill>
                <a:schemeClr val="tx1"/>
              </a:solidFill>
            </a:endParaRPr>
          </a:p>
        </p:txBody>
      </p:sp>
      <p:sp>
        <p:nvSpPr>
          <p:cNvPr id="162" name="Rechteck 161"/>
          <p:cNvSpPr/>
          <p:nvPr>
            <p:custDataLst>
              <p:tags r:id="rId148"/>
            </p:custDataLst>
          </p:nvPr>
        </p:nvSpPr>
        <p:spPr>
          <a:xfrm>
            <a:off x="5455332" y="344614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63" name="Rechteck 162"/>
          <p:cNvSpPr/>
          <p:nvPr>
            <p:custDataLst>
              <p:tags r:id="rId149"/>
            </p:custDataLst>
          </p:nvPr>
        </p:nvSpPr>
        <p:spPr>
          <a:xfrm>
            <a:off x="76155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64" name="Rechteck 163"/>
          <p:cNvSpPr/>
          <p:nvPr>
            <p:custDataLst>
              <p:tags r:id="rId150"/>
            </p:custDataLst>
          </p:nvPr>
        </p:nvSpPr>
        <p:spPr>
          <a:xfrm>
            <a:off x="74715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1"/>
            </p:custDataLst>
          </p:nvPr>
        </p:nvSpPr>
        <p:spPr>
          <a:xfrm>
            <a:off x="73275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2"/>
            </p:custDataLst>
          </p:nvPr>
        </p:nvSpPr>
        <p:spPr>
          <a:xfrm>
            <a:off x="71835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3"/>
            </p:custDataLst>
          </p:nvPr>
        </p:nvSpPr>
        <p:spPr>
          <a:xfrm>
            <a:off x="70395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4"/>
            </p:custDataLst>
          </p:nvPr>
        </p:nvSpPr>
        <p:spPr>
          <a:xfrm>
            <a:off x="68954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55"/>
            </p:custDataLst>
          </p:nvPr>
        </p:nvSpPr>
        <p:spPr>
          <a:xfrm>
            <a:off x="67514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56"/>
            </p:custDataLst>
          </p:nvPr>
        </p:nvSpPr>
        <p:spPr>
          <a:xfrm>
            <a:off x="66074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57"/>
            </p:custDataLst>
          </p:nvPr>
        </p:nvSpPr>
        <p:spPr>
          <a:xfrm>
            <a:off x="64634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58"/>
            </p:custDataLst>
          </p:nvPr>
        </p:nvSpPr>
        <p:spPr>
          <a:xfrm>
            <a:off x="63194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59"/>
            </p:custDataLst>
          </p:nvPr>
        </p:nvSpPr>
        <p:spPr>
          <a:xfrm>
            <a:off x="61754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0"/>
            </p:custDataLst>
          </p:nvPr>
        </p:nvSpPr>
        <p:spPr>
          <a:xfrm>
            <a:off x="60313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5" name="Rechteck 174"/>
          <p:cNvSpPr/>
          <p:nvPr>
            <p:custDataLst>
              <p:tags r:id="rId161"/>
            </p:custDataLst>
          </p:nvPr>
        </p:nvSpPr>
        <p:spPr>
          <a:xfrm>
            <a:off x="58873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2"/>
            </p:custDataLst>
          </p:nvPr>
        </p:nvSpPr>
        <p:spPr>
          <a:xfrm>
            <a:off x="57433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3"/>
            </p:custDataLst>
          </p:nvPr>
        </p:nvSpPr>
        <p:spPr>
          <a:xfrm>
            <a:off x="55993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4"/>
            </p:custDataLst>
          </p:nvPr>
        </p:nvSpPr>
        <p:spPr>
          <a:xfrm>
            <a:off x="54553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80" name="Rechteck 179"/>
          <p:cNvSpPr/>
          <p:nvPr>
            <p:custDataLst>
              <p:tags r:id="rId165"/>
            </p:custDataLst>
          </p:nvPr>
        </p:nvSpPr>
        <p:spPr>
          <a:xfrm>
            <a:off x="3151076" y="344614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81" name="Rechteck 180"/>
          <p:cNvSpPr/>
          <p:nvPr>
            <p:custDataLst>
              <p:tags r:id="rId166"/>
            </p:custDataLst>
          </p:nvPr>
        </p:nvSpPr>
        <p:spPr>
          <a:xfrm>
            <a:off x="53113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82" name="Rechteck 181"/>
          <p:cNvSpPr/>
          <p:nvPr>
            <p:custDataLst>
              <p:tags r:id="rId167"/>
            </p:custDataLst>
          </p:nvPr>
        </p:nvSpPr>
        <p:spPr>
          <a:xfrm>
            <a:off x="51673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68"/>
            </p:custDataLst>
          </p:nvPr>
        </p:nvSpPr>
        <p:spPr>
          <a:xfrm>
            <a:off x="50232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69"/>
            </p:custDataLst>
          </p:nvPr>
        </p:nvSpPr>
        <p:spPr>
          <a:xfrm>
            <a:off x="48792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0"/>
            </p:custDataLst>
          </p:nvPr>
        </p:nvSpPr>
        <p:spPr>
          <a:xfrm>
            <a:off x="47352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1"/>
            </p:custDataLst>
          </p:nvPr>
        </p:nvSpPr>
        <p:spPr>
          <a:xfrm>
            <a:off x="45912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2"/>
            </p:custDataLst>
          </p:nvPr>
        </p:nvSpPr>
        <p:spPr>
          <a:xfrm>
            <a:off x="44472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3"/>
            </p:custDataLst>
          </p:nvPr>
        </p:nvSpPr>
        <p:spPr>
          <a:xfrm>
            <a:off x="430320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9" name="Rechteck 188"/>
          <p:cNvSpPr/>
          <p:nvPr>
            <p:custDataLst>
              <p:tags r:id="rId174"/>
            </p:custDataLst>
          </p:nvPr>
        </p:nvSpPr>
        <p:spPr>
          <a:xfrm>
            <a:off x="415918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0" name="Rechteck 189"/>
          <p:cNvSpPr/>
          <p:nvPr>
            <p:custDataLst>
              <p:tags r:id="rId175"/>
            </p:custDataLst>
          </p:nvPr>
        </p:nvSpPr>
        <p:spPr>
          <a:xfrm>
            <a:off x="40151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1" name="Rechteck 190"/>
          <p:cNvSpPr/>
          <p:nvPr>
            <p:custDataLst>
              <p:tags r:id="rId176"/>
            </p:custDataLst>
          </p:nvPr>
        </p:nvSpPr>
        <p:spPr>
          <a:xfrm>
            <a:off x="38711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7"/>
            </p:custDataLst>
          </p:nvPr>
        </p:nvSpPr>
        <p:spPr>
          <a:xfrm>
            <a:off x="37271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3" name="Rechteck 192"/>
          <p:cNvSpPr/>
          <p:nvPr>
            <p:custDataLst>
              <p:tags r:id="rId178"/>
            </p:custDataLst>
          </p:nvPr>
        </p:nvSpPr>
        <p:spPr>
          <a:xfrm>
            <a:off x="35831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79"/>
            </p:custDataLst>
          </p:nvPr>
        </p:nvSpPr>
        <p:spPr>
          <a:xfrm>
            <a:off x="34391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0"/>
            </p:custDataLst>
          </p:nvPr>
        </p:nvSpPr>
        <p:spPr>
          <a:xfrm>
            <a:off x="32950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1"/>
            </p:custDataLst>
          </p:nvPr>
        </p:nvSpPr>
        <p:spPr>
          <a:xfrm>
            <a:off x="31510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97" name="Rechteck 196"/>
          <p:cNvSpPr/>
          <p:nvPr>
            <p:custDataLst>
              <p:tags r:id="rId182"/>
            </p:custDataLst>
          </p:nvPr>
        </p:nvSpPr>
        <p:spPr>
          <a:xfrm>
            <a:off x="3979168" y="348214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98" name="Rechteck 197"/>
          <p:cNvSpPr/>
          <p:nvPr>
            <p:custDataLst>
              <p:tags r:id="rId183"/>
            </p:custDataLst>
          </p:nvPr>
        </p:nvSpPr>
        <p:spPr>
          <a:xfrm>
            <a:off x="846820" y="344614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9" name="Rechteck 198"/>
          <p:cNvSpPr/>
          <p:nvPr>
            <p:custDataLst>
              <p:tags r:id="rId184"/>
            </p:custDataLst>
          </p:nvPr>
        </p:nvSpPr>
        <p:spPr>
          <a:xfrm>
            <a:off x="30070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32</a:t>
            </a:r>
            <a:endParaRPr lang="en-GB" sz="600" dirty="0">
              <a:solidFill>
                <a:schemeClr val="tx1"/>
              </a:solidFill>
            </a:endParaRPr>
          </a:p>
        </p:txBody>
      </p:sp>
      <p:sp>
        <p:nvSpPr>
          <p:cNvPr id="200" name="Rechteck 199"/>
          <p:cNvSpPr/>
          <p:nvPr>
            <p:custDataLst>
              <p:tags r:id="rId185"/>
            </p:custDataLst>
          </p:nvPr>
        </p:nvSpPr>
        <p:spPr>
          <a:xfrm>
            <a:off x="28630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6"/>
            </p:custDataLst>
          </p:nvPr>
        </p:nvSpPr>
        <p:spPr>
          <a:xfrm>
            <a:off x="27190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7"/>
            </p:custDataLst>
          </p:nvPr>
        </p:nvSpPr>
        <p:spPr>
          <a:xfrm>
            <a:off x="25750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88"/>
            </p:custDataLst>
          </p:nvPr>
        </p:nvSpPr>
        <p:spPr>
          <a:xfrm>
            <a:off x="24309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89"/>
            </p:custDataLst>
          </p:nvPr>
        </p:nvSpPr>
        <p:spPr>
          <a:xfrm>
            <a:off x="22869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0"/>
            </p:custDataLst>
          </p:nvPr>
        </p:nvSpPr>
        <p:spPr>
          <a:xfrm>
            <a:off x="21429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1"/>
            </p:custDataLst>
          </p:nvPr>
        </p:nvSpPr>
        <p:spPr>
          <a:xfrm>
            <a:off x="19989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7" name="Rechteck 206"/>
          <p:cNvSpPr/>
          <p:nvPr>
            <p:custDataLst>
              <p:tags r:id="rId192"/>
            </p:custDataLst>
          </p:nvPr>
        </p:nvSpPr>
        <p:spPr>
          <a:xfrm>
            <a:off x="18549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8" name="Rechteck 207"/>
          <p:cNvSpPr/>
          <p:nvPr>
            <p:custDataLst>
              <p:tags r:id="rId193"/>
            </p:custDataLst>
          </p:nvPr>
        </p:nvSpPr>
        <p:spPr>
          <a:xfrm>
            <a:off x="17109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9" name="Rechteck 208"/>
          <p:cNvSpPr/>
          <p:nvPr>
            <p:custDataLst>
              <p:tags r:id="rId194"/>
            </p:custDataLst>
          </p:nvPr>
        </p:nvSpPr>
        <p:spPr>
          <a:xfrm>
            <a:off x="15669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5"/>
            </p:custDataLst>
          </p:nvPr>
        </p:nvSpPr>
        <p:spPr>
          <a:xfrm>
            <a:off x="14228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1" name="Rechteck 210"/>
          <p:cNvSpPr/>
          <p:nvPr>
            <p:custDataLst>
              <p:tags r:id="rId196"/>
            </p:custDataLst>
          </p:nvPr>
        </p:nvSpPr>
        <p:spPr>
          <a:xfrm>
            <a:off x="12788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7"/>
            </p:custDataLst>
          </p:nvPr>
        </p:nvSpPr>
        <p:spPr>
          <a:xfrm>
            <a:off x="11348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198"/>
            </p:custDataLst>
          </p:nvPr>
        </p:nvSpPr>
        <p:spPr>
          <a:xfrm>
            <a:off x="9908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199"/>
            </p:custDataLst>
          </p:nvPr>
        </p:nvSpPr>
        <p:spPr>
          <a:xfrm>
            <a:off x="8468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47</a:t>
            </a:r>
            <a:endParaRPr lang="en-GB" sz="600" dirty="0">
              <a:solidFill>
                <a:schemeClr val="tx1"/>
              </a:solidFill>
            </a:endParaRPr>
          </a:p>
        </p:txBody>
      </p:sp>
      <p:sp>
        <p:nvSpPr>
          <p:cNvPr id="217" name="Rechteckige Legende 216"/>
          <p:cNvSpPr/>
          <p:nvPr>
            <p:custDataLst>
              <p:tags r:id="rId200"/>
            </p:custDataLst>
          </p:nvPr>
        </p:nvSpPr>
        <p:spPr>
          <a:xfrm>
            <a:off x="7075512" y="2582044"/>
            <a:ext cx="1080120" cy="684076"/>
          </a:xfrm>
          <a:prstGeom prst="wedgeRectCallout">
            <a:avLst>
              <a:gd name="adj1" fmla="val 7387"/>
              <a:gd name="adj2" fmla="val 1070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Grafik 131" descr="BEQIK_FR.png" hidden="1"/>
          <p:cNvPicPr>
            <a:picLocks/>
          </p:cNvPicPr>
          <p:nvPr>
            <p:custDataLst>
              <p:tags r:id="rId3"/>
            </p:custDataLst>
          </p:nvPr>
        </p:nvPicPr>
        <p:blipFill>
          <a:blip r:embed="rId16" cstate="print"/>
          <a:stretch>
            <a:fillRect/>
          </a:stretch>
        </p:blipFill>
        <p:spPr>
          <a:xfrm>
            <a:off x="76200" y="5653404"/>
            <a:ext cx="381000" cy="174625"/>
          </a:xfrm>
          <a:prstGeom prst="rect">
            <a:avLst/>
          </a:prstGeom>
          <a:effectLst/>
        </p:spPr>
      </p:pic>
      <p:sp>
        <p:nvSpPr>
          <p:cNvPr id="134" name="Foliennummernplatzhalter 133"/>
          <p:cNvSpPr>
            <a:spLocks noGrp="1"/>
          </p:cNvSpPr>
          <p:nvPr>
            <p:ph type="sldNum" sz="quarter" idx="10"/>
          </p:nvPr>
        </p:nvSpPr>
        <p:spPr/>
        <p:txBody>
          <a:bodyPr/>
          <a:lstStyle/>
          <a:p>
            <a:pPr>
              <a:defRPr/>
            </a:pPr>
            <a:fld id="{81B8CC12-7B03-4C63-8193-0C64318BCB4A}" type="slidenum">
              <a:rPr lang="x-none" smtClean="0"/>
              <a:pPr>
                <a:defRPr/>
              </a:pPr>
              <a:t>37</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dirty="0" smtClean="0"/>
              <a:t>GTM – MSC connection </a:t>
            </a:r>
            <a:r>
              <a:rPr lang="en-US" sz="2000" noProof="0" dirty="0" smtClean="0"/>
              <a:t>(starting with IFX device 5 </a:t>
            </a:r>
            <a:r>
              <a:rPr lang="en-US" sz="2000" dirty="0" smtClean="0"/>
              <a:t>40nm)</a:t>
            </a:r>
            <a:r>
              <a:rPr lang="en-US" sz="2400" dirty="0" smtClean="0"/>
              <a:t> (2)</a:t>
            </a:r>
            <a:endParaRPr lang="en-US" sz="2400" noProof="0" dirty="0"/>
          </a:p>
        </p:txBody>
      </p:sp>
      <p:sp>
        <p:nvSpPr>
          <p:cNvPr id="131" name="Untertitel 130"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pic>
        <p:nvPicPr>
          <p:cNvPr id="3" name="Picture 2"/>
          <p:cNvPicPr>
            <a:picLocks noChangeAspect="1" noChangeArrowheads="1"/>
          </p:cNvPicPr>
          <p:nvPr>
            <p:custDataLst>
              <p:tags r:id="rId12"/>
            </p:custDataLst>
          </p:nvPr>
        </p:nvPicPr>
        <p:blipFill>
          <a:blip r:embed="rId17" cstate="print"/>
          <a:srcRect/>
          <a:stretch>
            <a:fillRect/>
          </a:stretch>
        </p:blipFill>
        <p:spPr bwMode="auto">
          <a:xfrm>
            <a:off x="558788" y="983310"/>
            <a:ext cx="3816424" cy="4515058"/>
          </a:xfrm>
          <a:prstGeom prst="rect">
            <a:avLst/>
          </a:prstGeom>
          <a:noFill/>
          <a:ln w="9525">
            <a:noFill/>
            <a:miter lim="800000"/>
            <a:headEnd/>
            <a:tailEnd/>
          </a:ln>
        </p:spPr>
      </p:pic>
      <p:sp>
        <p:nvSpPr>
          <p:cNvPr id="13" name="Textfeld 12"/>
          <p:cNvSpPr txBox="1"/>
          <p:nvPr>
            <p:custDataLst>
              <p:tags r:id="rId13"/>
            </p:custDataLst>
          </p:nvPr>
        </p:nvSpPr>
        <p:spPr>
          <a:xfrm>
            <a:off x="2503004" y="5385710"/>
            <a:ext cx="3480440" cy="184666"/>
          </a:xfrm>
          <a:prstGeom prst="rect">
            <a:avLst/>
          </a:prstGeom>
          <a:noFill/>
        </p:spPr>
        <p:txBody>
          <a:bodyPr wrap="none" rtlCol="0">
            <a:spAutoFit/>
          </a:bodyPr>
          <a:lstStyle/>
          <a:p>
            <a:r>
              <a:rPr lang="en-GB" sz="600" dirty="0" smtClean="0"/>
              <a:t>Source: AURIXPLUS_ts_V1.2_index.pdf Page 3121, Figure </a:t>
            </a:r>
            <a:r>
              <a:rPr lang="en-US" sz="600" dirty="0" smtClean="0"/>
              <a:t>22-142 GTM to MSC connections</a:t>
            </a:r>
            <a:endParaRPr lang="en-GB" sz="600" dirty="0"/>
          </a:p>
        </p:txBody>
      </p:sp>
      <p:pic>
        <p:nvPicPr>
          <p:cNvPr id="11" name="Picture 3"/>
          <p:cNvPicPr>
            <a:picLocks noChangeAspect="1" noChangeArrowheads="1"/>
          </p:cNvPicPr>
          <p:nvPr>
            <p:custDataLst>
              <p:tags r:id="rId14"/>
            </p:custDataLst>
          </p:nvPr>
        </p:nvPicPr>
        <p:blipFill>
          <a:blip r:embed="rId18" cstate="print"/>
          <a:srcRect/>
          <a:stretch>
            <a:fillRect/>
          </a:stretch>
        </p:blipFill>
        <p:spPr bwMode="auto">
          <a:xfrm>
            <a:off x="4519228" y="1393912"/>
            <a:ext cx="3840122" cy="821816"/>
          </a:xfrm>
          <a:prstGeom prst="rect">
            <a:avLst/>
          </a:prstGeom>
          <a:noFill/>
          <a:ln w="9525">
            <a:noFill/>
            <a:miter lim="800000"/>
            <a:headEnd/>
            <a:tailEnd/>
          </a:ln>
        </p:spPr>
      </p:pic>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IFX implementation (SW)</a:t>
            </a:r>
            <a:br>
              <a:rPr lang="en-US" noProof="0" smtClean="0"/>
            </a:b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smtClean="0"/>
              <a:t>Effort mostly in configuration script</a:t>
            </a:r>
          </a:p>
          <a:p>
            <a:r>
              <a:rPr lang="en-US" sz="1200" noProof="0" smtClean="0"/>
              <a:t>Concentrate all data frame related measures in two functions</a:t>
            </a:r>
          </a:p>
          <a:p>
            <a:pPr lvl="1"/>
            <a:r>
              <a:rPr lang="en-US" sz="1200" noProof="0" smtClean="0"/>
              <a:t>Reduce fragmentation of data frame knowledge</a:t>
            </a:r>
          </a:p>
          <a:p>
            <a:pPr lvl="1"/>
            <a:r>
              <a:rPr lang="en-US" sz="1200" noProof="0" smtClean="0"/>
              <a:t>Have a singe decision matrix for the possible variations of data frames</a:t>
            </a:r>
          </a:p>
          <a:p>
            <a:r>
              <a:rPr lang="en-US" sz="1200" noProof="0" smtClean="0"/>
              <a:t>Trying to implement 64bit support revealed that data frame configuration is done in several sub-functions of the configuration script (for JDP e.g. GetRegDsc(), GetRegDsce() and others). Especially for IFX, where there are several data frame configuration dependencies, the fragmentation made things complicated and not easy to get an overview. Therefore data frame configuration is now concentrated in a single sub-function called BuildDataFrame().</a:t>
            </a:r>
            <a:endParaRPr lang="en-US" sz="1200"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control register (DSC)</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39</a:t>
            </a:fld>
            <a:endParaRPr lang="x-none"/>
          </a:p>
        </p:txBody>
      </p:sp>
      <p:pic>
        <p:nvPicPr>
          <p:cNvPr id="2050" name="Picture 2"/>
          <p:cNvPicPr>
            <a:picLocks noChangeAspect="1" noChangeArrowheads="1"/>
          </p:cNvPicPr>
          <p:nvPr>
            <p:custDataLst>
              <p:tags r:id="rId11"/>
            </p:custDataLst>
          </p:nvPr>
        </p:nvPicPr>
        <p:blipFill>
          <a:blip r:embed="rId17" cstate="print"/>
          <a:srcRect/>
          <a:stretch>
            <a:fillRect/>
          </a:stretch>
        </p:blipFill>
        <p:spPr bwMode="auto">
          <a:xfrm>
            <a:off x="270756" y="1323715"/>
            <a:ext cx="2561905" cy="2590477"/>
          </a:xfrm>
          <a:prstGeom prst="rect">
            <a:avLst/>
          </a:prstGeom>
          <a:noFill/>
          <a:ln w="9525">
            <a:noFill/>
            <a:miter lim="800000"/>
            <a:headEnd/>
            <a:tailEnd/>
          </a:ln>
        </p:spPr>
      </p:pic>
      <p:pic>
        <p:nvPicPr>
          <p:cNvPr id="2051" name="Picture 3"/>
          <p:cNvPicPr>
            <a:picLocks noChangeAspect="1" noChangeArrowheads="1"/>
          </p:cNvPicPr>
          <p:nvPr>
            <p:custDataLst>
              <p:tags r:id="rId12"/>
            </p:custDataLst>
          </p:nvPr>
        </p:nvPicPr>
        <p:blipFill>
          <a:blip r:embed="rId18" cstate="print"/>
          <a:srcRect/>
          <a:stretch>
            <a:fillRect/>
          </a:stretch>
        </p:blipFill>
        <p:spPr bwMode="auto">
          <a:xfrm>
            <a:off x="3007060" y="1393912"/>
            <a:ext cx="2568285" cy="3240360"/>
          </a:xfrm>
          <a:prstGeom prst="rect">
            <a:avLst/>
          </a:prstGeom>
          <a:noFill/>
          <a:ln w="9525">
            <a:noFill/>
            <a:miter lim="800000"/>
            <a:headEnd/>
            <a:tailEnd/>
          </a:ln>
        </p:spPr>
      </p:pic>
      <p:pic>
        <p:nvPicPr>
          <p:cNvPr id="2052" name="Picture 4"/>
          <p:cNvPicPr>
            <a:picLocks noChangeAspect="1" noChangeArrowheads="1"/>
          </p:cNvPicPr>
          <p:nvPr>
            <p:custDataLst>
              <p:tags r:id="rId13"/>
            </p:custDataLst>
          </p:nvPr>
        </p:nvPicPr>
        <p:blipFill>
          <a:blip r:embed="rId19" cstate="print"/>
          <a:srcRect/>
          <a:stretch>
            <a:fillRect/>
          </a:stretch>
        </p:blipFill>
        <p:spPr bwMode="auto">
          <a:xfrm>
            <a:off x="5742505" y="1393912"/>
            <a:ext cx="2557143" cy="3423810"/>
          </a:xfrm>
          <a:prstGeom prst="rect">
            <a:avLst/>
          </a:prstGeom>
          <a:noFill/>
          <a:ln w="9525">
            <a:noFill/>
            <a:miter lim="800000"/>
            <a:headEnd/>
            <a:tailEnd/>
          </a:ln>
        </p:spPr>
      </p:pic>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HW usage and bus structure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4</a:t>
            </a:fld>
            <a:endParaRPr lang="x-none"/>
          </a:p>
        </p:txBody>
      </p:sp>
      <p:pic>
        <p:nvPicPr>
          <p:cNvPr id="4098" name="Picture 2"/>
          <p:cNvPicPr>
            <a:picLocks noChangeAspect="1" noChangeArrowheads="1"/>
          </p:cNvPicPr>
          <p:nvPr>
            <p:custDataLst>
              <p:tags r:id="rId10"/>
            </p:custDataLst>
          </p:nvPr>
        </p:nvPicPr>
        <p:blipFill>
          <a:blip r:embed="rId18" cstate="print"/>
          <a:srcRect/>
          <a:stretch>
            <a:fillRect/>
          </a:stretch>
        </p:blipFill>
        <p:spPr bwMode="auto">
          <a:xfrm>
            <a:off x="1386880" y="1573932"/>
            <a:ext cx="6048672" cy="2954955"/>
          </a:xfrm>
          <a:prstGeom prst="rect">
            <a:avLst/>
          </a:prstGeom>
          <a:noFill/>
          <a:ln w="9525">
            <a:noFill/>
            <a:miter lim="800000"/>
            <a:headEnd/>
            <a:tailEnd/>
          </a:ln>
        </p:spPr>
      </p:pic>
      <p:sp>
        <p:nvSpPr>
          <p:cNvPr id="13" name="Rechteckige Legende 12"/>
          <p:cNvSpPr/>
          <p:nvPr>
            <p:custDataLst>
              <p:tags r:id="rId11"/>
            </p:custDataLst>
          </p:nvPr>
        </p:nvSpPr>
        <p:spPr>
          <a:xfrm>
            <a:off x="3691136" y="1069876"/>
            <a:ext cx="1296144" cy="792088"/>
          </a:xfrm>
          <a:prstGeom prst="wedgeRectCallout">
            <a:avLst>
              <a:gd name="adj1" fmla="val -22019"/>
              <a:gd name="adj2" fmla="val 95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differential signals</a:t>
            </a:r>
            <a:endParaRPr lang="en-GB" dirty="0"/>
          </a:p>
        </p:txBody>
      </p:sp>
      <p:cxnSp>
        <p:nvCxnSpPr>
          <p:cNvPr id="15" name="Gerade Verbindung mit Pfeil 14"/>
          <p:cNvCxnSpPr/>
          <p:nvPr>
            <p:custDataLst>
              <p:tags r:id="rId12"/>
            </p:custDataLst>
          </p:nvPr>
        </p:nvCxnSpPr>
        <p:spPr>
          <a:xfrm flipV="1">
            <a:off x="3355975" y="3235325"/>
            <a:ext cx="1746250" cy="2"/>
          </a:xfrm>
          <a:prstGeom prst="straightConnector1">
            <a:avLst/>
          </a:prstGeom>
          <a:ln w="158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custDataLst>
              <p:tags r:id="rId13"/>
            </p:custDataLst>
          </p:nvPr>
        </p:nvSpPr>
        <p:spPr>
          <a:xfrm>
            <a:off x="3314824" y="2934841"/>
            <a:ext cx="468398" cy="338554"/>
          </a:xfrm>
          <a:prstGeom prst="rect">
            <a:avLst/>
          </a:prstGeom>
          <a:noFill/>
        </p:spPr>
        <p:txBody>
          <a:bodyPr wrap="none" rtlCol="0">
            <a:spAutoFit/>
          </a:bodyPr>
          <a:lstStyle/>
          <a:p>
            <a:r>
              <a:rPr lang="en-GB" sz="1600" dirty="0" smtClean="0"/>
              <a:t>EN</a:t>
            </a:r>
            <a:endParaRPr lang="en-GB" sz="1600" dirty="0"/>
          </a:p>
        </p:txBody>
      </p:sp>
      <p:sp>
        <p:nvSpPr>
          <p:cNvPr id="24" name="Textfeld 23"/>
          <p:cNvSpPr txBox="1"/>
          <p:nvPr>
            <p:custDataLst>
              <p:tags r:id="rId14"/>
            </p:custDataLst>
          </p:nvPr>
        </p:nvSpPr>
        <p:spPr>
          <a:xfrm>
            <a:off x="378768" y="4598268"/>
            <a:ext cx="7798930" cy="830997"/>
          </a:xfrm>
          <a:prstGeom prst="rect">
            <a:avLst/>
          </a:prstGeom>
          <a:noFill/>
        </p:spPr>
        <p:txBody>
          <a:bodyPr wrap="none" rtlCol="0">
            <a:spAutoFit/>
          </a:bodyPr>
          <a:lstStyle/>
          <a:p>
            <a:pPr marL="542925" indent="-542925"/>
            <a:r>
              <a:rPr lang="en-GB" dirty="0" smtClean="0"/>
              <a:t>IFX:	Downstream and upstream handled by MSC modules </a:t>
            </a:r>
            <a:r>
              <a:rPr lang="en-GB" sz="1200" dirty="0" smtClean="0"/>
              <a:t>(MSC0 ... MSC2)</a:t>
            </a:r>
          </a:p>
          <a:p>
            <a:pPr marL="542925" indent="-542925"/>
            <a:r>
              <a:rPr lang="en-GB" dirty="0" smtClean="0"/>
              <a:t>JDP:	Downstream handled by DSPI, upstream handled by </a:t>
            </a:r>
            <a:r>
              <a:rPr lang="en-GB" dirty="0" err="1" smtClean="0"/>
              <a:t>LINFlexD</a:t>
            </a:r>
            <a:r>
              <a:rPr lang="en-GB" dirty="0" smtClean="0"/>
              <a:t/>
            </a:r>
            <a:br>
              <a:rPr lang="en-GB" dirty="0" smtClean="0"/>
            </a:br>
            <a:r>
              <a:rPr lang="en-GB" sz="1200" dirty="0" smtClean="0"/>
              <a:t>(MSC0 </a:t>
            </a:r>
            <a:r>
              <a:rPr lang="en-GB" sz="1200" dirty="0" smtClean="0">
                <a:sym typeface="Wingdings" pitchFamily="2" charset="2"/>
              </a:rPr>
              <a:t> DSPI_4 + LINFlexD_14, MSC1  DSPI_5 + LINFlexD_15, MSC2  DSPI_6 + LINFlexD_16)</a:t>
            </a:r>
            <a:endParaRPr lang="en-GB" dirty="0"/>
          </a:p>
        </p:txBody>
      </p:sp>
      <p:sp>
        <p:nvSpPr>
          <p:cNvPr id="19" name="Untertitel 18"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smtClean="0"/>
              <a:t>IFX: Downstream control enhanced register (DSCE)</a:t>
            </a:r>
            <a:endParaRPr lang="en-US" sz="2400"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40</a:t>
            </a:fld>
            <a:endParaRPr lang="x-none"/>
          </a:p>
        </p:txBody>
      </p:sp>
      <p:pic>
        <p:nvPicPr>
          <p:cNvPr id="3074" name="Picture 2"/>
          <p:cNvPicPr>
            <a:picLocks noChangeAspect="1" noChangeArrowheads="1"/>
          </p:cNvPicPr>
          <p:nvPr>
            <p:custDataLst>
              <p:tags r:id="rId11"/>
            </p:custDataLst>
          </p:nvPr>
        </p:nvPicPr>
        <p:blipFill>
          <a:blip r:embed="rId17" cstate="print"/>
          <a:srcRect/>
          <a:stretch>
            <a:fillRect/>
          </a:stretch>
        </p:blipFill>
        <p:spPr bwMode="auto">
          <a:xfrm>
            <a:off x="490364" y="1285900"/>
            <a:ext cx="3560812" cy="3839831"/>
          </a:xfrm>
          <a:prstGeom prst="rect">
            <a:avLst/>
          </a:prstGeom>
          <a:noFill/>
          <a:ln w="9525">
            <a:noFill/>
            <a:miter lim="800000"/>
            <a:headEnd/>
            <a:tailEnd/>
          </a:ln>
        </p:spPr>
      </p:pic>
      <p:pic>
        <p:nvPicPr>
          <p:cNvPr id="3075" name="Picture 3"/>
          <p:cNvPicPr>
            <a:picLocks noChangeAspect="1" noChangeArrowheads="1"/>
          </p:cNvPicPr>
          <p:nvPr>
            <p:custDataLst>
              <p:tags r:id="rId12"/>
            </p:custDataLst>
          </p:nvPr>
        </p:nvPicPr>
        <p:blipFill>
          <a:blip r:embed="rId18" cstate="print"/>
          <a:srcRect/>
          <a:stretch>
            <a:fillRect/>
          </a:stretch>
        </p:blipFill>
        <p:spPr bwMode="auto">
          <a:xfrm>
            <a:off x="4411216" y="1681944"/>
            <a:ext cx="3573333" cy="2966667"/>
          </a:xfrm>
          <a:prstGeom prst="rect">
            <a:avLst/>
          </a:prstGeom>
          <a:noFill/>
          <a:ln w="9525">
            <a:noFill/>
            <a:miter lim="800000"/>
            <a:headEnd/>
            <a:tailEnd/>
          </a:ln>
        </p:spPr>
      </p:pic>
      <p:sp>
        <p:nvSpPr>
          <p:cNvPr id="14" name="Rechteck 13"/>
          <p:cNvSpPr/>
          <p:nvPr>
            <p:custDataLst>
              <p:tags r:id="rId13"/>
            </p:custDataLst>
          </p:nvPr>
        </p:nvSpPr>
        <p:spPr>
          <a:xfrm>
            <a:off x="486780" y="3014092"/>
            <a:ext cx="3564396" cy="756084"/>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select data source (DSDSxy)</a:t>
            </a:r>
            <a:endParaRPr lang="en-US" noProof="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41</a:t>
            </a:fld>
            <a:endParaRPr lang="x-none"/>
          </a:p>
        </p:txBody>
      </p:sp>
      <p:pic>
        <p:nvPicPr>
          <p:cNvPr id="4098" name="Picture 2"/>
          <p:cNvPicPr>
            <a:picLocks noChangeAspect="1" noChangeArrowheads="1"/>
          </p:cNvPicPr>
          <p:nvPr>
            <p:custDataLst>
              <p:tags r:id="rId11"/>
            </p:custDataLst>
          </p:nvPr>
        </p:nvPicPr>
        <p:blipFill>
          <a:blip r:embed="rId19" cstate="print"/>
          <a:srcRect/>
          <a:stretch>
            <a:fillRect/>
          </a:stretch>
        </p:blipFill>
        <p:spPr bwMode="auto">
          <a:xfrm>
            <a:off x="882825" y="1141884"/>
            <a:ext cx="2547619" cy="2004762"/>
          </a:xfrm>
          <a:prstGeom prst="rect">
            <a:avLst/>
          </a:prstGeom>
          <a:noFill/>
          <a:ln w="9525">
            <a:noFill/>
            <a:miter lim="800000"/>
            <a:headEnd/>
            <a:tailEnd/>
          </a:ln>
        </p:spPr>
      </p:pic>
      <p:pic>
        <p:nvPicPr>
          <p:cNvPr id="4099" name="Picture 3"/>
          <p:cNvPicPr>
            <a:picLocks noChangeAspect="1" noChangeArrowheads="1"/>
          </p:cNvPicPr>
          <p:nvPr>
            <p:custDataLst>
              <p:tags r:id="rId12"/>
            </p:custDataLst>
          </p:nvPr>
        </p:nvPicPr>
        <p:blipFill>
          <a:blip r:embed="rId20" cstate="print"/>
          <a:srcRect/>
          <a:stretch>
            <a:fillRect/>
          </a:stretch>
        </p:blipFill>
        <p:spPr bwMode="auto">
          <a:xfrm>
            <a:off x="4951276" y="1141884"/>
            <a:ext cx="2561905" cy="2004762"/>
          </a:xfrm>
          <a:prstGeom prst="rect">
            <a:avLst/>
          </a:prstGeom>
          <a:noFill/>
          <a:ln w="9525">
            <a:noFill/>
            <a:miter lim="800000"/>
            <a:headEnd/>
            <a:tailEnd/>
          </a:ln>
        </p:spPr>
      </p:pic>
      <p:pic>
        <p:nvPicPr>
          <p:cNvPr id="4100" name="Picture 4"/>
          <p:cNvPicPr>
            <a:picLocks noChangeAspect="1" noChangeArrowheads="1"/>
          </p:cNvPicPr>
          <p:nvPr>
            <p:custDataLst>
              <p:tags r:id="rId13"/>
            </p:custDataLst>
          </p:nvPr>
        </p:nvPicPr>
        <p:blipFill>
          <a:blip r:embed="rId21" cstate="print"/>
          <a:srcRect/>
          <a:stretch>
            <a:fillRect/>
          </a:stretch>
        </p:blipFill>
        <p:spPr bwMode="auto">
          <a:xfrm>
            <a:off x="846820" y="3374133"/>
            <a:ext cx="2576191" cy="2019048"/>
          </a:xfrm>
          <a:prstGeom prst="rect">
            <a:avLst/>
          </a:prstGeom>
          <a:noFill/>
          <a:ln w="9525">
            <a:noFill/>
            <a:miter lim="800000"/>
            <a:headEnd/>
            <a:tailEnd/>
          </a:ln>
        </p:spPr>
      </p:pic>
      <p:pic>
        <p:nvPicPr>
          <p:cNvPr id="4101" name="Picture 5"/>
          <p:cNvPicPr>
            <a:picLocks noChangeAspect="1" noChangeArrowheads="1"/>
          </p:cNvPicPr>
          <p:nvPr>
            <p:custDataLst>
              <p:tags r:id="rId14"/>
            </p:custDataLst>
          </p:nvPr>
        </p:nvPicPr>
        <p:blipFill>
          <a:blip r:embed="rId22" cstate="print"/>
          <a:srcRect/>
          <a:stretch>
            <a:fillRect/>
          </a:stretch>
        </p:blipFill>
        <p:spPr bwMode="auto">
          <a:xfrm>
            <a:off x="4951276" y="3374132"/>
            <a:ext cx="2561905" cy="2028572"/>
          </a:xfrm>
          <a:prstGeom prst="rect">
            <a:avLst/>
          </a:prstGeom>
          <a:noFill/>
          <a:ln w="9525">
            <a:noFill/>
            <a:miter lim="800000"/>
            <a:headEnd/>
            <a:tailEnd/>
          </a:ln>
        </p:spPr>
      </p:pic>
      <p:sp>
        <p:nvSpPr>
          <p:cNvPr id="16" name="Rechteck 15"/>
          <p:cNvSpPr/>
          <p:nvPr>
            <p:custDataLst>
              <p:tags r:id="rId15"/>
            </p:custDataLst>
          </p:nvPr>
        </p:nvSpPr>
        <p:spPr>
          <a:xfrm>
            <a:off x="4843264" y="1069876"/>
            <a:ext cx="2736304" cy="442849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data register</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42</a:t>
            </a:fld>
            <a:endParaRPr lang="x-none"/>
          </a:p>
        </p:txBody>
      </p:sp>
      <p:pic>
        <p:nvPicPr>
          <p:cNvPr id="5122" name="Picture 2"/>
          <p:cNvPicPr>
            <a:picLocks noChangeAspect="1" noChangeArrowheads="1"/>
          </p:cNvPicPr>
          <p:nvPr>
            <p:custDataLst>
              <p:tags r:id="rId11"/>
            </p:custDataLst>
          </p:nvPr>
        </p:nvPicPr>
        <p:blipFill>
          <a:blip r:embed="rId17" cstate="print"/>
          <a:srcRect/>
          <a:stretch>
            <a:fillRect/>
          </a:stretch>
        </p:blipFill>
        <p:spPr bwMode="auto">
          <a:xfrm>
            <a:off x="2178968" y="1105880"/>
            <a:ext cx="3580000" cy="1940000"/>
          </a:xfrm>
          <a:prstGeom prst="rect">
            <a:avLst/>
          </a:prstGeom>
          <a:noFill/>
          <a:ln w="9525">
            <a:noFill/>
            <a:miter lim="800000"/>
            <a:headEnd/>
            <a:tailEnd/>
          </a:ln>
        </p:spPr>
      </p:pic>
      <p:pic>
        <p:nvPicPr>
          <p:cNvPr id="5123" name="Picture 3"/>
          <p:cNvPicPr>
            <a:picLocks noChangeAspect="1" noChangeArrowheads="1"/>
          </p:cNvPicPr>
          <p:nvPr>
            <p:custDataLst>
              <p:tags r:id="rId12"/>
            </p:custDataLst>
          </p:nvPr>
        </p:nvPicPr>
        <p:blipFill>
          <a:blip r:embed="rId18" cstate="print"/>
          <a:srcRect/>
          <a:stretch>
            <a:fillRect/>
          </a:stretch>
        </p:blipFill>
        <p:spPr bwMode="auto">
          <a:xfrm>
            <a:off x="2199368" y="3266360"/>
            <a:ext cx="3580000" cy="2160000"/>
          </a:xfrm>
          <a:prstGeom prst="rect">
            <a:avLst/>
          </a:prstGeom>
          <a:noFill/>
          <a:ln w="9525">
            <a:noFill/>
            <a:miter lim="800000"/>
            <a:headEnd/>
            <a:tailEnd/>
          </a:ln>
        </p:spPr>
      </p:pic>
      <p:sp>
        <p:nvSpPr>
          <p:cNvPr id="14" name="Rechteck 13"/>
          <p:cNvSpPr/>
          <p:nvPr>
            <p:custDataLst>
              <p:tags r:id="rId13"/>
            </p:custDataLst>
          </p:nvPr>
        </p:nvSpPr>
        <p:spPr>
          <a:xfrm>
            <a:off x="2142964" y="3230116"/>
            <a:ext cx="3672408" cy="226825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HW usage for downstream frames (DSPI)</a:t>
            </a:r>
            <a:endParaRPr lang="en-US" noProof="0" dirty="0"/>
          </a:p>
        </p:txBody>
      </p:sp>
      <p:pic>
        <p:nvPicPr>
          <p:cNvPr id="5122" name="Picture 2"/>
          <p:cNvPicPr>
            <a:picLocks noChangeAspect="1" noChangeArrowheads="1"/>
          </p:cNvPicPr>
          <p:nvPr>
            <p:custDataLst>
              <p:tags r:id="rId11"/>
            </p:custDataLst>
          </p:nvPr>
        </p:nvPicPr>
        <p:blipFill>
          <a:blip r:embed="rId23" cstate="print"/>
          <a:srcRect/>
          <a:stretch>
            <a:fillRect/>
          </a:stretch>
        </p:blipFill>
        <p:spPr bwMode="auto">
          <a:xfrm>
            <a:off x="2214972" y="1177888"/>
            <a:ext cx="4482902" cy="3996444"/>
          </a:xfrm>
          <a:prstGeom prst="rect">
            <a:avLst/>
          </a:prstGeom>
          <a:noFill/>
          <a:ln w="9525">
            <a:noFill/>
            <a:miter lim="800000"/>
            <a:headEnd/>
            <a:tailEnd/>
          </a:ln>
        </p:spPr>
      </p:pic>
      <p:sp>
        <p:nvSpPr>
          <p:cNvPr id="13" name="Textfeld 12"/>
          <p:cNvSpPr txBox="1"/>
          <p:nvPr>
            <p:custDataLst>
              <p:tags r:id="rId12"/>
            </p:custDataLst>
          </p:nvPr>
        </p:nvSpPr>
        <p:spPr>
          <a:xfrm>
            <a:off x="2322984" y="5174332"/>
            <a:ext cx="2893741" cy="184666"/>
          </a:xfrm>
          <a:prstGeom prst="rect">
            <a:avLst/>
          </a:prstGeom>
          <a:noFill/>
        </p:spPr>
        <p:txBody>
          <a:bodyPr wrap="none" rtlCol="0">
            <a:spAutoFit/>
          </a:bodyPr>
          <a:lstStyle/>
          <a:p>
            <a:r>
              <a:rPr lang="en-GB" sz="600" dirty="0" smtClean="0"/>
              <a:t>Source: Matterhorn_RM_Rev2.pdf Page 1694, </a:t>
            </a:r>
            <a:r>
              <a:rPr lang="en-US" sz="600" dirty="0" smtClean="0"/>
              <a:t>Figure 746: DSPI block diagram</a:t>
            </a:r>
            <a:endParaRPr lang="en-GB" sz="600" dirty="0"/>
          </a:p>
        </p:txBody>
      </p:sp>
      <p:sp>
        <p:nvSpPr>
          <p:cNvPr id="17" name="Freihandform 16"/>
          <p:cNvSpPr/>
          <p:nvPr>
            <p:custDataLst>
              <p:tags r:id="rId13"/>
            </p:custDataLst>
          </p:nvPr>
        </p:nvSpPr>
        <p:spPr>
          <a:xfrm>
            <a:off x="3654309" y="1897968"/>
            <a:ext cx="3061164" cy="2160240"/>
          </a:xfrm>
          <a:custGeom>
            <a:avLst/>
            <a:gdLst>
              <a:gd name="connsiteX0" fmla="*/ 3077570 w 3077570"/>
              <a:gd name="connsiteY0" fmla="*/ 1337480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77570 w 3077570"/>
              <a:gd name="connsiteY12" fmla="*/ 1337480 h 2197289"/>
              <a:gd name="connsiteX0" fmla="*/ 3057872 w 3077570"/>
              <a:gd name="connsiteY0" fmla="*/ 1296144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57872 w 3077570"/>
              <a:gd name="connsiteY12" fmla="*/ 1296144 h 2197289"/>
              <a:gd name="connsiteX0" fmla="*/ 3057872 w 3057872"/>
              <a:gd name="connsiteY0" fmla="*/ 1296144 h 2197289"/>
              <a:gd name="connsiteX1" fmla="*/ 3057872 w 3057872"/>
              <a:gd name="connsiteY1" fmla="*/ 1872208 h 2197289"/>
              <a:gd name="connsiteX2" fmla="*/ 655093 w 3057872"/>
              <a:gd name="connsiteY2" fmla="*/ 1985749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7289"/>
              <a:gd name="connsiteX1" fmla="*/ 3057872 w 3057872"/>
              <a:gd name="connsiteY1" fmla="*/ 1872208 h 2197289"/>
              <a:gd name="connsiteX2" fmla="*/ 645604 w 3057872"/>
              <a:gd name="connsiteY2" fmla="*/ 1872208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72955 w 3057872"/>
              <a:gd name="connsiteY4" fmla="*/ 2183641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72108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36104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60340 w 3060340"/>
              <a:gd name="connsiteY0" fmla="*/ 1296144 h 2196244"/>
              <a:gd name="connsiteX1" fmla="*/ 3060340 w 3060340"/>
              <a:gd name="connsiteY1" fmla="*/ 1872208 h 2196244"/>
              <a:gd name="connsiteX2" fmla="*/ 648072 w 3060340"/>
              <a:gd name="connsiteY2" fmla="*/ 1872208 h 2196244"/>
              <a:gd name="connsiteX3" fmla="*/ 648072 w 3060340"/>
              <a:gd name="connsiteY3" fmla="*/ 2196244 h 2196244"/>
              <a:gd name="connsiteX4" fmla="*/ 288032 w 3060340"/>
              <a:gd name="connsiteY4" fmla="*/ 2196244 h 2196244"/>
              <a:gd name="connsiteX5" fmla="*/ 288032 w 3060340"/>
              <a:gd name="connsiteY5" fmla="*/ 936104 h 2196244"/>
              <a:gd name="connsiteX6" fmla="*/ 0 w 3060340"/>
              <a:gd name="connsiteY6" fmla="*/ 936104 h 2196244"/>
              <a:gd name="connsiteX7" fmla="*/ 2468 w 3060340"/>
              <a:gd name="connsiteY7" fmla="*/ 6824 h 2196244"/>
              <a:gd name="connsiteX8" fmla="*/ 712152 w 3060340"/>
              <a:gd name="connsiteY8" fmla="*/ 0 h 2196244"/>
              <a:gd name="connsiteX9" fmla="*/ 705328 w 3060340"/>
              <a:gd name="connsiteY9" fmla="*/ 941695 h 2196244"/>
              <a:gd name="connsiteX10" fmla="*/ 527907 w 3060340"/>
              <a:gd name="connsiteY10" fmla="*/ 948519 h 2196244"/>
              <a:gd name="connsiteX11" fmla="*/ 527907 w 3060340"/>
              <a:gd name="connsiteY11" fmla="*/ 1310185 h 2196244"/>
              <a:gd name="connsiteX12" fmla="*/ 3060340 w 3060340"/>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12975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684900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332148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6 w 3061163"/>
              <a:gd name="connsiteY4" fmla="*/ 2160240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296144 h 2160240"/>
              <a:gd name="connsiteX12" fmla="*/ 3061163 w 3061163"/>
              <a:gd name="connsiteY12" fmla="*/ 1296144 h 2160240"/>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332148 h 2160240"/>
              <a:gd name="connsiteX12" fmla="*/ 3061163 w 3061163"/>
              <a:gd name="connsiteY12" fmla="*/ 1296144 h 2160240"/>
              <a:gd name="connsiteX0" fmla="*/ 3061164 w 3061164"/>
              <a:gd name="connsiteY0" fmla="*/ 1332148 h 2160240"/>
              <a:gd name="connsiteX1" fmla="*/ 3061163 w 3061164"/>
              <a:gd name="connsiteY1" fmla="*/ 1872208 h 2160240"/>
              <a:gd name="connsiteX2" fmla="*/ 648895 w 3061164"/>
              <a:gd name="connsiteY2" fmla="*/ 1872208 h 2160240"/>
              <a:gd name="connsiteX3" fmla="*/ 648896 w 3061164"/>
              <a:gd name="connsiteY3" fmla="*/ 2160240 h 2160240"/>
              <a:gd name="connsiteX4" fmla="*/ 288856 w 3061164"/>
              <a:gd name="connsiteY4" fmla="*/ 2160240 h 2160240"/>
              <a:gd name="connsiteX5" fmla="*/ 288855 w 3061164"/>
              <a:gd name="connsiteY5" fmla="*/ 936104 h 2160240"/>
              <a:gd name="connsiteX6" fmla="*/ 823 w 3061164"/>
              <a:gd name="connsiteY6" fmla="*/ 936104 h 2160240"/>
              <a:gd name="connsiteX7" fmla="*/ 823 w 3061164"/>
              <a:gd name="connsiteY7" fmla="*/ 0 h 2160240"/>
              <a:gd name="connsiteX8" fmla="*/ 720904 w 3061164"/>
              <a:gd name="connsiteY8" fmla="*/ 0 h 2160240"/>
              <a:gd name="connsiteX9" fmla="*/ 720904 w 3061164"/>
              <a:gd name="connsiteY9" fmla="*/ 936104 h 2160240"/>
              <a:gd name="connsiteX10" fmla="*/ 504880 w 3061164"/>
              <a:gd name="connsiteY10" fmla="*/ 936104 h 2160240"/>
              <a:gd name="connsiteX11" fmla="*/ 504880 w 3061164"/>
              <a:gd name="connsiteY11" fmla="*/ 1332148 h 2160240"/>
              <a:gd name="connsiteX12" fmla="*/ 3061164 w 3061164"/>
              <a:gd name="connsiteY12" fmla="*/ 1332148 h 2160240"/>
              <a:gd name="connsiteX0" fmla="*/ 3061164 w 3061164"/>
              <a:gd name="connsiteY0" fmla="*/ 1332148 h 2160240"/>
              <a:gd name="connsiteX1" fmla="*/ 3061163 w 3061164"/>
              <a:gd name="connsiteY1" fmla="*/ 1872208 h 2160240"/>
              <a:gd name="connsiteX2" fmla="*/ 648896 w 3061164"/>
              <a:gd name="connsiteY2" fmla="*/ 2160240 h 2160240"/>
              <a:gd name="connsiteX3" fmla="*/ 288856 w 3061164"/>
              <a:gd name="connsiteY3" fmla="*/ 2160240 h 2160240"/>
              <a:gd name="connsiteX4" fmla="*/ 288855 w 3061164"/>
              <a:gd name="connsiteY4" fmla="*/ 936104 h 2160240"/>
              <a:gd name="connsiteX5" fmla="*/ 823 w 3061164"/>
              <a:gd name="connsiteY5" fmla="*/ 936104 h 2160240"/>
              <a:gd name="connsiteX6" fmla="*/ 823 w 3061164"/>
              <a:gd name="connsiteY6" fmla="*/ 0 h 2160240"/>
              <a:gd name="connsiteX7" fmla="*/ 720904 w 3061164"/>
              <a:gd name="connsiteY7" fmla="*/ 0 h 2160240"/>
              <a:gd name="connsiteX8" fmla="*/ 720904 w 3061164"/>
              <a:gd name="connsiteY8" fmla="*/ 936104 h 2160240"/>
              <a:gd name="connsiteX9" fmla="*/ 504880 w 3061164"/>
              <a:gd name="connsiteY9" fmla="*/ 936104 h 2160240"/>
              <a:gd name="connsiteX10" fmla="*/ 504880 w 3061164"/>
              <a:gd name="connsiteY10" fmla="*/ 1332148 h 2160240"/>
              <a:gd name="connsiteX11" fmla="*/ 3061164 w 3061164"/>
              <a:gd name="connsiteY11" fmla="*/ 1332148 h 2160240"/>
              <a:gd name="connsiteX0" fmla="*/ 3061164 w 3061164"/>
              <a:gd name="connsiteY0" fmla="*/ 1332148 h 2160240"/>
              <a:gd name="connsiteX1" fmla="*/ 3061163 w 3061164"/>
              <a:gd name="connsiteY1" fmla="*/ 1872208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 name="connsiteX0" fmla="*/ 3061164 w 3061164"/>
              <a:gd name="connsiteY0" fmla="*/ 1332148 h 2160240"/>
              <a:gd name="connsiteX1" fmla="*/ 3061163 w 3061164"/>
              <a:gd name="connsiteY1" fmla="*/ 2124236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164" h="2160240">
                <a:moveTo>
                  <a:pt x="3061164" y="1332148"/>
                </a:moveTo>
                <a:cubicBezTo>
                  <a:pt x="3061164" y="1512168"/>
                  <a:pt x="3061163" y="1944216"/>
                  <a:pt x="3061163" y="2124236"/>
                </a:cubicBezTo>
                <a:lnTo>
                  <a:pt x="288856" y="2160240"/>
                </a:lnTo>
                <a:cubicBezTo>
                  <a:pt x="286581" y="1750807"/>
                  <a:pt x="291130" y="1345537"/>
                  <a:pt x="288855" y="936104"/>
                </a:cubicBezTo>
                <a:lnTo>
                  <a:pt x="823" y="936104"/>
                </a:lnTo>
                <a:cubicBezTo>
                  <a:pt x="1646" y="626344"/>
                  <a:pt x="0" y="309760"/>
                  <a:pt x="823" y="0"/>
                </a:cubicBezTo>
                <a:lnTo>
                  <a:pt x="720904" y="0"/>
                </a:lnTo>
                <a:cubicBezTo>
                  <a:pt x="718629" y="313898"/>
                  <a:pt x="723179" y="622206"/>
                  <a:pt x="720904" y="936104"/>
                </a:cubicBezTo>
                <a:lnTo>
                  <a:pt x="504880" y="936104"/>
                </a:lnTo>
                <a:lnTo>
                  <a:pt x="504880" y="1332148"/>
                </a:lnTo>
                <a:lnTo>
                  <a:pt x="3061164" y="1332148"/>
                </a:lnTo>
                <a:close/>
              </a:path>
            </a:pathLst>
          </a:custGeom>
          <a:solidFill>
            <a:schemeClr val="accent6">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ihandform 18"/>
          <p:cNvSpPr/>
          <p:nvPr>
            <p:custDataLst>
              <p:tags r:id="rId14"/>
            </p:custDataLst>
          </p:nvPr>
        </p:nvSpPr>
        <p:spPr>
          <a:xfrm>
            <a:off x="3151076" y="2186000"/>
            <a:ext cx="3565984" cy="2088232"/>
          </a:xfrm>
          <a:custGeom>
            <a:avLst/>
            <a:gdLst>
              <a:gd name="connsiteX0" fmla="*/ 3524250 w 3529013"/>
              <a:gd name="connsiteY0" fmla="*/ 704850 h 1524000"/>
              <a:gd name="connsiteX1" fmla="*/ 3529013 w 3529013"/>
              <a:gd name="connsiteY1" fmla="*/ 0 h 1524000"/>
              <a:gd name="connsiteX2" fmla="*/ 1323975 w 3529013"/>
              <a:gd name="connsiteY2" fmla="*/ 0 h 1524000"/>
              <a:gd name="connsiteX3" fmla="*/ 1290638 w 3529013"/>
              <a:gd name="connsiteY3" fmla="*/ 476250 h 1524000"/>
              <a:gd name="connsiteX4" fmla="*/ 14288 w 3529013"/>
              <a:gd name="connsiteY4" fmla="*/ 471487 h 1524000"/>
              <a:gd name="connsiteX5" fmla="*/ 0 w 3529013"/>
              <a:gd name="connsiteY5" fmla="*/ 1524000 h 1524000"/>
              <a:gd name="connsiteX6" fmla="*/ 123825 w 3529013"/>
              <a:gd name="connsiteY6" fmla="*/ 1524000 h 1524000"/>
              <a:gd name="connsiteX7" fmla="*/ 123825 w 3529013"/>
              <a:gd name="connsiteY7" fmla="*/ 1190625 h 1524000"/>
              <a:gd name="connsiteX8" fmla="*/ 242888 w 3529013"/>
              <a:gd name="connsiteY8" fmla="*/ 1190625 h 1524000"/>
              <a:gd name="connsiteX9" fmla="*/ 619125 w 3529013"/>
              <a:gd name="connsiteY9" fmla="*/ 704850 h 1524000"/>
              <a:gd name="connsiteX10" fmla="*/ 109538 w 3529013"/>
              <a:gd name="connsiteY10" fmla="*/ 700087 h 1524000"/>
              <a:gd name="connsiteX11" fmla="*/ 109538 w 3529013"/>
              <a:gd name="connsiteY11" fmla="*/ 581025 h 1524000"/>
              <a:gd name="connsiteX12" fmla="*/ 1271588 w 3529013"/>
              <a:gd name="connsiteY12" fmla="*/ 581025 h 1524000"/>
              <a:gd name="connsiteX13" fmla="*/ 1271588 w 3529013"/>
              <a:gd name="connsiteY13" fmla="*/ 685800 h 1524000"/>
              <a:gd name="connsiteX14" fmla="*/ 3524250 w 3529013"/>
              <a:gd name="connsiteY14" fmla="*/ 704850 h 1524000"/>
              <a:gd name="connsiteX0" fmla="*/ 3524250 w 3529013"/>
              <a:gd name="connsiteY0" fmla="*/ 704850 h 1756965"/>
              <a:gd name="connsiteX1" fmla="*/ 3529013 w 3529013"/>
              <a:gd name="connsiteY1" fmla="*/ 0 h 1756965"/>
              <a:gd name="connsiteX2" fmla="*/ 1323975 w 3529013"/>
              <a:gd name="connsiteY2" fmla="*/ 0 h 1756965"/>
              <a:gd name="connsiteX3" fmla="*/ 1290638 w 3529013"/>
              <a:gd name="connsiteY3" fmla="*/ 476250 h 1756965"/>
              <a:gd name="connsiteX4" fmla="*/ 14288 w 3529013"/>
              <a:gd name="connsiteY4" fmla="*/ 471487 h 1756965"/>
              <a:gd name="connsiteX5" fmla="*/ 0 w 3529013"/>
              <a:gd name="connsiteY5" fmla="*/ 1524000 h 1756965"/>
              <a:gd name="connsiteX6" fmla="*/ 68213 w 3529013"/>
              <a:gd name="connsiteY6" fmla="*/ 1756965 h 1756965"/>
              <a:gd name="connsiteX7" fmla="*/ 123825 w 3529013"/>
              <a:gd name="connsiteY7" fmla="*/ 1190625 h 1756965"/>
              <a:gd name="connsiteX8" fmla="*/ 242888 w 3529013"/>
              <a:gd name="connsiteY8" fmla="*/ 1190625 h 1756965"/>
              <a:gd name="connsiteX9" fmla="*/ 619125 w 3529013"/>
              <a:gd name="connsiteY9" fmla="*/ 704850 h 1756965"/>
              <a:gd name="connsiteX10" fmla="*/ 109538 w 3529013"/>
              <a:gd name="connsiteY10" fmla="*/ 700087 h 1756965"/>
              <a:gd name="connsiteX11" fmla="*/ 109538 w 3529013"/>
              <a:gd name="connsiteY11" fmla="*/ 581025 h 1756965"/>
              <a:gd name="connsiteX12" fmla="*/ 1271588 w 3529013"/>
              <a:gd name="connsiteY12" fmla="*/ 581025 h 1756965"/>
              <a:gd name="connsiteX13" fmla="*/ 1271588 w 3529013"/>
              <a:gd name="connsiteY13" fmla="*/ 685800 h 1756965"/>
              <a:gd name="connsiteX14" fmla="*/ 3524250 w 3529013"/>
              <a:gd name="connsiteY14" fmla="*/ 704850 h 1756965"/>
              <a:gd name="connsiteX0" fmla="*/ 3524250 w 3529013"/>
              <a:gd name="connsiteY0" fmla="*/ 704850 h 1720961"/>
              <a:gd name="connsiteX1" fmla="*/ 3529013 w 3529013"/>
              <a:gd name="connsiteY1" fmla="*/ 0 h 1720961"/>
              <a:gd name="connsiteX2" fmla="*/ 1323975 w 3529013"/>
              <a:gd name="connsiteY2" fmla="*/ 0 h 1720961"/>
              <a:gd name="connsiteX3" fmla="*/ 1290638 w 3529013"/>
              <a:gd name="connsiteY3" fmla="*/ 476250 h 1720961"/>
              <a:gd name="connsiteX4" fmla="*/ 14288 w 3529013"/>
              <a:gd name="connsiteY4" fmla="*/ 471487 h 1720961"/>
              <a:gd name="connsiteX5" fmla="*/ 0 w 3529013"/>
              <a:gd name="connsiteY5" fmla="*/ 1524000 h 1720961"/>
              <a:gd name="connsiteX6" fmla="*/ 32209 w 3529013"/>
              <a:gd name="connsiteY6" fmla="*/ 1720961 h 1720961"/>
              <a:gd name="connsiteX7" fmla="*/ 123825 w 3529013"/>
              <a:gd name="connsiteY7" fmla="*/ 1190625 h 1720961"/>
              <a:gd name="connsiteX8" fmla="*/ 242888 w 3529013"/>
              <a:gd name="connsiteY8" fmla="*/ 1190625 h 1720961"/>
              <a:gd name="connsiteX9" fmla="*/ 619125 w 3529013"/>
              <a:gd name="connsiteY9" fmla="*/ 704850 h 1720961"/>
              <a:gd name="connsiteX10" fmla="*/ 109538 w 3529013"/>
              <a:gd name="connsiteY10" fmla="*/ 700087 h 1720961"/>
              <a:gd name="connsiteX11" fmla="*/ 109538 w 3529013"/>
              <a:gd name="connsiteY11" fmla="*/ 581025 h 1720961"/>
              <a:gd name="connsiteX12" fmla="*/ 1271588 w 3529013"/>
              <a:gd name="connsiteY12" fmla="*/ 581025 h 1720961"/>
              <a:gd name="connsiteX13" fmla="*/ 1271588 w 3529013"/>
              <a:gd name="connsiteY13" fmla="*/ 685800 h 1720961"/>
              <a:gd name="connsiteX14" fmla="*/ 3524250 w 3529013"/>
              <a:gd name="connsiteY14" fmla="*/ 704850 h 1720961"/>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123825 w 3529013"/>
              <a:gd name="connsiteY7" fmla="*/ 1190625 h 1864977"/>
              <a:gd name="connsiteX8" fmla="*/ 242888 w 3529013"/>
              <a:gd name="connsiteY8" fmla="*/ 1190625 h 1864977"/>
              <a:gd name="connsiteX9" fmla="*/ 619125 w 3529013"/>
              <a:gd name="connsiteY9" fmla="*/ 704850 h 1864977"/>
              <a:gd name="connsiteX10" fmla="*/ 109538 w 3529013"/>
              <a:gd name="connsiteY10" fmla="*/ 700087 h 1864977"/>
              <a:gd name="connsiteX11" fmla="*/ 109538 w 3529013"/>
              <a:gd name="connsiteY11" fmla="*/ 581025 h 1864977"/>
              <a:gd name="connsiteX12" fmla="*/ 1271588 w 3529013"/>
              <a:gd name="connsiteY12" fmla="*/ 581025 h 1864977"/>
              <a:gd name="connsiteX13" fmla="*/ 1271588 w 3529013"/>
              <a:gd name="connsiteY13" fmla="*/ 685800 h 1864977"/>
              <a:gd name="connsiteX14" fmla="*/ 3524250 w 3529013"/>
              <a:gd name="connsiteY14"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23825 w 3529013"/>
              <a:gd name="connsiteY8" fmla="*/ 1190625 h 1864977"/>
              <a:gd name="connsiteX9" fmla="*/ 242888 w 3529013"/>
              <a:gd name="connsiteY9" fmla="*/ 1190625 h 1864977"/>
              <a:gd name="connsiteX10" fmla="*/ 619125 w 3529013"/>
              <a:gd name="connsiteY10" fmla="*/ 704850 h 1864977"/>
              <a:gd name="connsiteX11" fmla="*/ 109538 w 3529013"/>
              <a:gd name="connsiteY11" fmla="*/ 700087 h 1864977"/>
              <a:gd name="connsiteX12" fmla="*/ 109538 w 3529013"/>
              <a:gd name="connsiteY12" fmla="*/ 581025 h 1864977"/>
              <a:gd name="connsiteX13" fmla="*/ 1271588 w 3529013"/>
              <a:gd name="connsiteY13" fmla="*/ 581025 h 1864977"/>
              <a:gd name="connsiteX14" fmla="*/ 1271588 w 3529013"/>
              <a:gd name="connsiteY14" fmla="*/ 685800 h 1864977"/>
              <a:gd name="connsiteX15" fmla="*/ 3524250 w 3529013"/>
              <a:gd name="connsiteY15"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04217 w 3529013"/>
              <a:gd name="connsiteY8" fmla="*/ 1612949 h 1864977"/>
              <a:gd name="connsiteX9" fmla="*/ 123825 w 3529013"/>
              <a:gd name="connsiteY9" fmla="*/ 1190625 h 1864977"/>
              <a:gd name="connsiteX10" fmla="*/ 242888 w 3529013"/>
              <a:gd name="connsiteY10" fmla="*/ 1190625 h 1864977"/>
              <a:gd name="connsiteX11" fmla="*/ 619125 w 3529013"/>
              <a:gd name="connsiteY11" fmla="*/ 704850 h 1864977"/>
              <a:gd name="connsiteX12" fmla="*/ 109538 w 3529013"/>
              <a:gd name="connsiteY12" fmla="*/ 700087 h 1864977"/>
              <a:gd name="connsiteX13" fmla="*/ 109538 w 3529013"/>
              <a:gd name="connsiteY13" fmla="*/ 581025 h 1864977"/>
              <a:gd name="connsiteX14" fmla="*/ 1271588 w 3529013"/>
              <a:gd name="connsiteY14" fmla="*/ 581025 h 1864977"/>
              <a:gd name="connsiteX15" fmla="*/ 1271588 w 3529013"/>
              <a:gd name="connsiteY15" fmla="*/ 685800 h 1864977"/>
              <a:gd name="connsiteX16" fmla="*/ 3524250 w 3529013"/>
              <a:gd name="connsiteY16" fmla="*/ 704850 h 1864977"/>
              <a:gd name="connsiteX0" fmla="*/ 3524250 w 3529013"/>
              <a:gd name="connsiteY0" fmla="*/ 704850 h 1792969"/>
              <a:gd name="connsiteX1" fmla="*/ 3529013 w 3529013"/>
              <a:gd name="connsiteY1" fmla="*/ 0 h 1792969"/>
              <a:gd name="connsiteX2" fmla="*/ 1323975 w 3529013"/>
              <a:gd name="connsiteY2" fmla="*/ 0 h 1792969"/>
              <a:gd name="connsiteX3" fmla="*/ 1290638 w 3529013"/>
              <a:gd name="connsiteY3" fmla="*/ 476250 h 1792969"/>
              <a:gd name="connsiteX4" fmla="*/ 14288 w 3529013"/>
              <a:gd name="connsiteY4" fmla="*/ 471487 h 1792969"/>
              <a:gd name="connsiteX5" fmla="*/ 0 w 3529013"/>
              <a:gd name="connsiteY5" fmla="*/ 1524000 h 1792969"/>
              <a:gd name="connsiteX6" fmla="*/ 104217 w 3529013"/>
              <a:gd name="connsiteY6" fmla="*/ 1792969 h 1792969"/>
              <a:gd name="connsiteX7" fmla="*/ 788293 w 3529013"/>
              <a:gd name="connsiteY7" fmla="*/ 1612949 h 1792969"/>
              <a:gd name="connsiteX8" fmla="*/ 104217 w 3529013"/>
              <a:gd name="connsiteY8" fmla="*/ 1612949 h 1792969"/>
              <a:gd name="connsiteX9" fmla="*/ 123825 w 3529013"/>
              <a:gd name="connsiteY9" fmla="*/ 1190625 h 1792969"/>
              <a:gd name="connsiteX10" fmla="*/ 242888 w 3529013"/>
              <a:gd name="connsiteY10" fmla="*/ 1190625 h 1792969"/>
              <a:gd name="connsiteX11" fmla="*/ 619125 w 3529013"/>
              <a:gd name="connsiteY11" fmla="*/ 704850 h 1792969"/>
              <a:gd name="connsiteX12" fmla="*/ 109538 w 3529013"/>
              <a:gd name="connsiteY12" fmla="*/ 700087 h 1792969"/>
              <a:gd name="connsiteX13" fmla="*/ 109538 w 3529013"/>
              <a:gd name="connsiteY13" fmla="*/ 581025 h 1792969"/>
              <a:gd name="connsiteX14" fmla="*/ 1271588 w 3529013"/>
              <a:gd name="connsiteY14" fmla="*/ 581025 h 1792969"/>
              <a:gd name="connsiteX15" fmla="*/ 1271588 w 3529013"/>
              <a:gd name="connsiteY15" fmla="*/ 685800 h 1792969"/>
              <a:gd name="connsiteX16" fmla="*/ 3524250 w 3529013"/>
              <a:gd name="connsiteY16" fmla="*/ 704850 h 1792969"/>
              <a:gd name="connsiteX0" fmla="*/ 3528045 w 3532808"/>
              <a:gd name="connsiteY0" fmla="*/ 704850 h 1828973"/>
              <a:gd name="connsiteX1" fmla="*/ 3532808 w 3532808"/>
              <a:gd name="connsiteY1" fmla="*/ 0 h 1828973"/>
              <a:gd name="connsiteX2" fmla="*/ 1327770 w 3532808"/>
              <a:gd name="connsiteY2" fmla="*/ 0 h 1828973"/>
              <a:gd name="connsiteX3" fmla="*/ 1294433 w 3532808"/>
              <a:gd name="connsiteY3" fmla="*/ 476250 h 1828973"/>
              <a:gd name="connsiteX4" fmla="*/ 18083 w 3532808"/>
              <a:gd name="connsiteY4" fmla="*/ 471487 h 1828973"/>
              <a:gd name="connsiteX5" fmla="*/ 0 w 3532808"/>
              <a:gd name="connsiteY5" fmla="*/ 1828973 h 1828973"/>
              <a:gd name="connsiteX6" fmla="*/ 108012 w 3532808"/>
              <a:gd name="connsiteY6" fmla="*/ 1792969 h 1828973"/>
              <a:gd name="connsiteX7" fmla="*/ 792088 w 3532808"/>
              <a:gd name="connsiteY7" fmla="*/ 1612949 h 1828973"/>
              <a:gd name="connsiteX8" fmla="*/ 108012 w 3532808"/>
              <a:gd name="connsiteY8" fmla="*/ 1612949 h 1828973"/>
              <a:gd name="connsiteX9" fmla="*/ 127620 w 3532808"/>
              <a:gd name="connsiteY9" fmla="*/ 1190625 h 1828973"/>
              <a:gd name="connsiteX10" fmla="*/ 246683 w 3532808"/>
              <a:gd name="connsiteY10" fmla="*/ 1190625 h 1828973"/>
              <a:gd name="connsiteX11" fmla="*/ 622920 w 3532808"/>
              <a:gd name="connsiteY11" fmla="*/ 704850 h 1828973"/>
              <a:gd name="connsiteX12" fmla="*/ 113333 w 3532808"/>
              <a:gd name="connsiteY12" fmla="*/ 700087 h 1828973"/>
              <a:gd name="connsiteX13" fmla="*/ 113333 w 3532808"/>
              <a:gd name="connsiteY13" fmla="*/ 581025 h 1828973"/>
              <a:gd name="connsiteX14" fmla="*/ 1275383 w 3532808"/>
              <a:gd name="connsiteY14" fmla="*/ 581025 h 1828973"/>
              <a:gd name="connsiteX15" fmla="*/ 1275383 w 3532808"/>
              <a:gd name="connsiteY15" fmla="*/ 685800 h 1828973"/>
              <a:gd name="connsiteX16" fmla="*/ 3528045 w 3532808"/>
              <a:gd name="connsiteY16" fmla="*/ 704850 h 1828973"/>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18083 w 3532808"/>
              <a:gd name="connsiteY4" fmla="*/ 471487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60821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6144 w 3532808"/>
              <a:gd name="connsiteY3" fmla="*/ 496825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75383 w 3532808"/>
              <a:gd name="connsiteY14" fmla="*/ 588256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045 w 3532808"/>
              <a:gd name="connsiteY16" fmla="*/ 712081 h 1800200"/>
              <a:gd name="connsiteX0" fmla="*/ 3528392 w 3532808"/>
              <a:gd name="connsiteY0" fmla="*/ 648072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648072 h 1800200"/>
              <a:gd name="connsiteX0" fmla="*/ 3528392 w 3532808"/>
              <a:gd name="connsiteY0" fmla="*/ 720080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27620 w 3529980"/>
              <a:gd name="connsiteY9" fmla="*/ 1197856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72008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56184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36004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0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1008112 h 2088232"/>
              <a:gd name="connsiteX1" fmla="*/ 3564396 w 3565984"/>
              <a:gd name="connsiteY1" fmla="*/ 288032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 name="connsiteX0" fmla="*/ 3564396 w 3565984"/>
              <a:gd name="connsiteY0" fmla="*/ 1044116 h 2124236"/>
              <a:gd name="connsiteX1" fmla="*/ 3528392 w 3565984"/>
              <a:gd name="connsiteY1" fmla="*/ 0 h 2124236"/>
              <a:gd name="connsiteX2" fmla="*/ 1332148 w 3565984"/>
              <a:gd name="connsiteY2" fmla="*/ 36004 h 2124236"/>
              <a:gd name="connsiteX3" fmla="*/ 1332148 w 3565984"/>
              <a:gd name="connsiteY3" fmla="*/ 792088 h 2124236"/>
              <a:gd name="connsiteX4" fmla="*/ 0 w 3565984"/>
              <a:gd name="connsiteY4" fmla="*/ 792088 h 2124236"/>
              <a:gd name="connsiteX5" fmla="*/ 0 w 3565984"/>
              <a:gd name="connsiteY5" fmla="*/ 2124236 h 2124236"/>
              <a:gd name="connsiteX6" fmla="*/ 180020 w 3565984"/>
              <a:gd name="connsiteY6" fmla="*/ 2124236 h 2124236"/>
              <a:gd name="connsiteX7" fmla="*/ 792088 w 3565984"/>
              <a:gd name="connsiteY7" fmla="*/ 1944216 h 2124236"/>
              <a:gd name="connsiteX8" fmla="*/ 144016 w 3565984"/>
              <a:gd name="connsiteY8" fmla="*/ 1944216 h 2124236"/>
              <a:gd name="connsiteX9" fmla="*/ 144016 w 3565984"/>
              <a:gd name="connsiteY9" fmla="*/ 1512168 h 2124236"/>
              <a:gd name="connsiteX10" fmla="*/ 288032 w 3565984"/>
              <a:gd name="connsiteY10" fmla="*/ 1512168 h 2124236"/>
              <a:gd name="connsiteX11" fmla="*/ 648072 w 3565984"/>
              <a:gd name="connsiteY11" fmla="*/ 1044116 h 2124236"/>
              <a:gd name="connsiteX12" fmla="*/ 144016 w 3565984"/>
              <a:gd name="connsiteY12" fmla="*/ 1044116 h 2124236"/>
              <a:gd name="connsiteX13" fmla="*/ 144016 w 3565984"/>
              <a:gd name="connsiteY13" fmla="*/ 900100 h 2124236"/>
              <a:gd name="connsiteX14" fmla="*/ 1332148 w 3565984"/>
              <a:gd name="connsiteY14" fmla="*/ 900100 h 2124236"/>
              <a:gd name="connsiteX15" fmla="*/ 1332148 w 3565984"/>
              <a:gd name="connsiteY15" fmla="*/ 1044116 h 2124236"/>
              <a:gd name="connsiteX16" fmla="*/ 3564396 w 3565984"/>
              <a:gd name="connsiteY16" fmla="*/ 1044116 h 2124236"/>
              <a:gd name="connsiteX0" fmla="*/ 3564396 w 3565984"/>
              <a:gd name="connsiteY0" fmla="*/ 1008112 h 2088232"/>
              <a:gd name="connsiteX1" fmla="*/ 3564396 w 3565984"/>
              <a:gd name="connsiteY1" fmla="*/ 0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5984" h="2088232">
                <a:moveTo>
                  <a:pt x="3564396" y="1008112"/>
                </a:moveTo>
                <a:cubicBezTo>
                  <a:pt x="3565984" y="773162"/>
                  <a:pt x="3562808" y="234950"/>
                  <a:pt x="3564396" y="0"/>
                </a:cubicBezTo>
                <a:lnTo>
                  <a:pt x="1332148" y="0"/>
                </a:lnTo>
                <a:lnTo>
                  <a:pt x="1332148" y="756084"/>
                </a:lnTo>
                <a:lnTo>
                  <a:pt x="0" y="756084"/>
                </a:lnTo>
                <a:lnTo>
                  <a:pt x="0" y="2088232"/>
                </a:lnTo>
                <a:lnTo>
                  <a:pt x="180020" y="2088232"/>
                </a:lnTo>
                <a:lnTo>
                  <a:pt x="792088" y="1908212"/>
                </a:lnTo>
                <a:lnTo>
                  <a:pt x="144016" y="1908212"/>
                </a:lnTo>
                <a:lnTo>
                  <a:pt x="144016" y="1476164"/>
                </a:lnTo>
                <a:lnTo>
                  <a:pt x="288032" y="1476164"/>
                </a:lnTo>
                <a:lnTo>
                  <a:pt x="648072" y="1008112"/>
                </a:lnTo>
                <a:lnTo>
                  <a:pt x="144016" y="1008112"/>
                </a:lnTo>
                <a:lnTo>
                  <a:pt x="144016" y="864096"/>
                </a:lnTo>
                <a:lnTo>
                  <a:pt x="1332148" y="864096"/>
                </a:lnTo>
                <a:lnTo>
                  <a:pt x="1332148" y="1008112"/>
                </a:lnTo>
                <a:lnTo>
                  <a:pt x="3564396" y="100811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ihandform 19"/>
          <p:cNvSpPr/>
          <p:nvPr>
            <p:custDataLst>
              <p:tags r:id="rId15"/>
            </p:custDataLst>
          </p:nvPr>
        </p:nvSpPr>
        <p:spPr>
          <a:xfrm>
            <a:off x="3439108" y="3194112"/>
            <a:ext cx="468052" cy="468053"/>
          </a:xfrm>
          <a:custGeom>
            <a:avLst/>
            <a:gdLst>
              <a:gd name="connsiteX0" fmla="*/ 353833 w 469127"/>
              <a:gd name="connsiteY0" fmla="*/ 0 h 481054"/>
              <a:gd name="connsiteX1" fmla="*/ 469127 w 469127"/>
              <a:gd name="connsiteY1" fmla="*/ 11927 h 481054"/>
              <a:gd name="connsiteX2" fmla="*/ 465152 w 469127"/>
              <a:gd name="connsiteY2" fmla="*/ 477079 h 481054"/>
              <a:gd name="connsiteX3" fmla="*/ 0 w 469127"/>
              <a:gd name="connsiteY3" fmla="*/ 481054 h 481054"/>
              <a:gd name="connsiteX4" fmla="*/ 353833 w 469127"/>
              <a:gd name="connsiteY4" fmla="*/ 0 h 481054"/>
              <a:gd name="connsiteX0" fmla="*/ 361615 w 476909"/>
              <a:gd name="connsiteY0" fmla="*/ 0 h 477667"/>
              <a:gd name="connsiteX1" fmla="*/ 476909 w 476909"/>
              <a:gd name="connsiteY1" fmla="*/ 11927 h 477667"/>
              <a:gd name="connsiteX2" fmla="*/ 472934 w 476909"/>
              <a:gd name="connsiteY2" fmla="*/ 477079 h 477667"/>
              <a:gd name="connsiteX3" fmla="*/ 0 w 476909"/>
              <a:gd name="connsiteY3" fmla="*/ 477667 h 477667"/>
              <a:gd name="connsiteX4" fmla="*/ 361615 w 476909"/>
              <a:gd name="connsiteY4" fmla="*/ 0 h 477667"/>
              <a:gd name="connsiteX0" fmla="*/ 361615 w 476909"/>
              <a:gd name="connsiteY0" fmla="*/ 0 h 477668"/>
              <a:gd name="connsiteX1" fmla="*/ 476909 w 476909"/>
              <a:gd name="connsiteY1" fmla="*/ 11927 h 477668"/>
              <a:gd name="connsiteX2" fmla="*/ 468052 w 476909"/>
              <a:gd name="connsiteY2" fmla="*/ 477668 h 477668"/>
              <a:gd name="connsiteX3" fmla="*/ 0 w 476909"/>
              <a:gd name="connsiteY3" fmla="*/ 477667 h 477668"/>
              <a:gd name="connsiteX4" fmla="*/ 361615 w 476909"/>
              <a:gd name="connsiteY4" fmla="*/ 0 h 477668"/>
              <a:gd name="connsiteX0" fmla="*/ 361615 w 468052"/>
              <a:gd name="connsiteY0" fmla="*/ 0 h 477668"/>
              <a:gd name="connsiteX1" fmla="*/ 468052 w 468052"/>
              <a:gd name="connsiteY1" fmla="*/ 9615 h 477668"/>
              <a:gd name="connsiteX2" fmla="*/ 468052 w 468052"/>
              <a:gd name="connsiteY2" fmla="*/ 477668 h 477668"/>
              <a:gd name="connsiteX3" fmla="*/ 0 w 468052"/>
              <a:gd name="connsiteY3" fmla="*/ 477667 h 477668"/>
              <a:gd name="connsiteX4" fmla="*/ 361615 w 468052"/>
              <a:gd name="connsiteY4" fmla="*/ 0 h 477668"/>
              <a:gd name="connsiteX0" fmla="*/ 360040 w 468052"/>
              <a:gd name="connsiteY0" fmla="*/ 0 h 468053"/>
              <a:gd name="connsiteX1" fmla="*/ 468052 w 468052"/>
              <a:gd name="connsiteY1" fmla="*/ 0 h 468053"/>
              <a:gd name="connsiteX2" fmla="*/ 468052 w 468052"/>
              <a:gd name="connsiteY2" fmla="*/ 468053 h 468053"/>
              <a:gd name="connsiteX3" fmla="*/ 0 w 468052"/>
              <a:gd name="connsiteY3" fmla="*/ 468052 h 468053"/>
              <a:gd name="connsiteX4" fmla="*/ 360040 w 468052"/>
              <a:gd name="connsiteY4" fmla="*/ 0 h 46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2" h="468053">
                <a:moveTo>
                  <a:pt x="360040" y="0"/>
                </a:moveTo>
                <a:lnTo>
                  <a:pt x="468052" y="0"/>
                </a:lnTo>
                <a:lnTo>
                  <a:pt x="468052" y="468053"/>
                </a:lnTo>
                <a:lnTo>
                  <a:pt x="0" y="468052"/>
                </a:lnTo>
                <a:lnTo>
                  <a:pt x="360040" y="0"/>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21" name="Freihandform 20"/>
          <p:cNvSpPr/>
          <p:nvPr>
            <p:custDataLst>
              <p:tags r:id="rId16"/>
            </p:custDataLst>
          </p:nvPr>
        </p:nvSpPr>
        <p:spPr>
          <a:xfrm>
            <a:off x="1170856" y="1896387"/>
            <a:ext cx="3060340" cy="2449853"/>
          </a:xfrm>
          <a:custGeom>
            <a:avLst/>
            <a:gdLst>
              <a:gd name="connsiteX0" fmla="*/ 0 w 1097280"/>
              <a:gd name="connsiteY0" fmla="*/ 3976 h 2278049"/>
              <a:gd name="connsiteX1" fmla="*/ 1097280 w 1097280"/>
              <a:gd name="connsiteY1" fmla="*/ 0 h 2278049"/>
              <a:gd name="connsiteX2" fmla="*/ 1089329 w 1097280"/>
              <a:gd name="connsiteY2" fmla="*/ 914400 h 2278049"/>
              <a:gd name="connsiteX3" fmla="*/ 807057 w 1097280"/>
              <a:gd name="connsiteY3" fmla="*/ 918376 h 2278049"/>
              <a:gd name="connsiteX4" fmla="*/ 803082 w 1097280"/>
              <a:gd name="connsiteY4" fmla="*/ 2278049 h 2278049"/>
              <a:gd name="connsiteX0" fmla="*/ 3976 w 1101256"/>
              <a:gd name="connsiteY0" fmla="*/ 3976 h 2278049"/>
              <a:gd name="connsiteX1" fmla="*/ 0 w 1101256"/>
              <a:gd name="connsiteY1" fmla="*/ 0 h 2278049"/>
              <a:gd name="connsiteX2" fmla="*/ 1101256 w 1101256"/>
              <a:gd name="connsiteY2" fmla="*/ 0 h 2278049"/>
              <a:gd name="connsiteX3" fmla="*/ 1093305 w 1101256"/>
              <a:gd name="connsiteY3" fmla="*/ 914400 h 2278049"/>
              <a:gd name="connsiteX4" fmla="*/ 811033 w 1101256"/>
              <a:gd name="connsiteY4" fmla="*/ 918376 h 2278049"/>
              <a:gd name="connsiteX5" fmla="*/ 807058 w 1101256"/>
              <a:gd name="connsiteY5" fmla="*/ 2278049 h 2278049"/>
              <a:gd name="connsiteX0" fmla="*/ 54456 w 1151736"/>
              <a:gd name="connsiteY0" fmla="*/ 3976 h 2278049"/>
              <a:gd name="connsiteX1" fmla="*/ 0 w 1151736"/>
              <a:gd name="connsiteY1" fmla="*/ 469634 h 2278049"/>
              <a:gd name="connsiteX2" fmla="*/ 1151736 w 1151736"/>
              <a:gd name="connsiteY2" fmla="*/ 0 h 2278049"/>
              <a:gd name="connsiteX3" fmla="*/ 1143785 w 1151736"/>
              <a:gd name="connsiteY3" fmla="*/ 914400 h 2278049"/>
              <a:gd name="connsiteX4" fmla="*/ 861513 w 1151736"/>
              <a:gd name="connsiteY4" fmla="*/ 918376 h 2278049"/>
              <a:gd name="connsiteX5" fmla="*/ 857538 w 1151736"/>
              <a:gd name="connsiteY5" fmla="*/ 2278049 h 2278049"/>
              <a:gd name="connsiteX0" fmla="*/ 0 w 1097280"/>
              <a:gd name="connsiteY0" fmla="*/ 3976 h 2278049"/>
              <a:gd name="connsiteX1" fmla="*/ 89560 w 1097280"/>
              <a:gd name="connsiteY1" fmla="*/ 1582 h 2278049"/>
              <a:gd name="connsiteX2" fmla="*/ 1097280 w 1097280"/>
              <a:gd name="connsiteY2" fmla="*/ 0 h 2278049"/>
              <a:gd name="connsiteX3" fmla="*/ 1089329 w 1097280"/>
              <a:gd name="connsiteY3" fmla="*/ 914400 h 2278049"/>
              <a:gd name="connsiteX4" fmla="*/ 807057 w 1097280"/>
              <a:gd name="connsiteY4" fmla="*/ 918376 h 2278049"/>
              <a:gd name="connsiteX5" fmla="*/ 803082 w 1097280"/>
              <a:gd name="connsiteY5" fmla="*/ 2278049 h 2278049"/>
              <a:gd name="connsiteX0" fmla="*/ 0 w 1187740"/>
              <a:gd name="connsiteY0" fmla="*/ 1261722 h 2278049"/>
              <a:gd name="connsiteX1" fmla="*/ 180020 w 1187740"/>
              <a:gd name="connsiteY1" fmla="*/ 1582 h 2278049"/>
              <a:gd name="connsiteX2" fmla="*/ 1187740 w 1187740"/>
              <a:gd name="connsiteY2" fmla="*/ 0 h 2278049"/>
              <a:gd name="connsiteX3" fmla="*/ 1179789 w 1187740"/>
              <a:gd name="connsiteY3" fmla="*/ 914400 h 2278049"/>
              <a:gd name="connsiteX4" fmla="*/ 897517 w 1187740"/>
              <a:gd name="connsiteY4" fmla="*/ 918376 h 2278049"/>
              <a:gd name="connsiteX5" fmla="*/ 893542 w 1187740"/>
              <a:gd name="connsiteY5" fmla="*/ 2278049 h 2278049"/>
              <a:gd name="connsiteX0" fmla="*/ 720080 w 1007720"/>
              <a:gd name="connsiteY0" fmla="*/ 2269834 h 2278049"/>
              <a:gd name="connsiteX1" fmla="*/ 0 w 1007720"/>
              <a:gd name="connsiteY1" fmla="*/ 1582 h 2278049"/>
              <a:gd name="connsiteX2" fmla="*/ 1007720 w 1007720"/>
              <a:gd name="connsiteY2" fmla="*/ 0 h 2278049"/>
              <a:gd name="connsiteX3" fmla="*/ 999769 w 1007720"/>
              <a:gd name="connsiteY3" fmla="*/ 914400 h 2278049"/>
              <a:gd name="connsiteX4" fmla="*/ 717497 w 1007720"/>
              <a:gd name="connsiteY4" fmla="*/ 918376 h 2278049"/>
              <a:gd name="connsiteX5" fmla="*/ 713522 w 1007720"/>
              <a:gd name="connsiteY5" fmla="*/ 2278049 h 2278049"/>
              <a:gd name="connsiteX0" fmla="*/ 720080 w 1007720"/>
              <a:gd name="connsiteY0" fmla="*/ 2269834 h 2413850"/>
              <a:gd name="connsiteX1" fmla="*/ 864096 w 1007720"/>
              <a:gd name="connsiteY1" fmla="*/ 2413850 h 2413850"/>
              <a:gd name="connsiteX2" fmla="*/ 0 w 1007720"/>
              <a:gd name="connsiteY2" fmla="*/ 1582 h 2413850"/>
              <a:gd name="connsiteX3" fmla="*/ 1007720 w 1007720"/>
              <a:gd name="connsiteY3" fmla="*/ 0 h 2413850"/>
              <a:gd name="connsiteX4" fmla="*/ 999769 w 1007720"/>
              <a:gd name="connsiteY4" fmla="*/ 914400 h 2413850"/>
              <a:gd name="connsiteX5" fmla="*/ 717497 w 1007720"/>
              <a:gd name="connsiteY5" fmla="*/ 918376 h 2413850"/>
              <a:gd name="connsiteX6" fmla="*/ 713522 w 1007720"/>
              <a:gd name="connsiteY6" fmla="*/ 2278049 h 2413850"/>
              <a:gd name="connsiteX0" fmla="*/ 720080 w 1476164"/>
              <a:gd name="connsiteY0" fmla="*/ 2269834 h 2413850"/>
              <a:gd name="connsiteX1" fmla="*/ 864096 w 1476164"/>
              <a:gd name="connsiteY1" fmla="*/ 2413850 h 2413850"/>
              <a:gd name="connsiteX2" fmla="*/ 1476164 w 1476164"/>
              <a:gd name="connsiteY2" fmla="*/ 2197825 h 2413850"/>
              <a:gd name="connsiteX3" fmla="*/ 0 w 1476164"/>
              <a:gd name="connsiteY3" fmla="*/ 1582 h 2413850"/>
              <a:gd name="connsiteX4" fmla="*/ 1007720 w 1476164"/>
              <a:gd name="connsiteY4" fmla="*/ 0 h 2413850"/>
              <a:gd name="connsiteX5" fmla="*/ 999769 w 1476164"/>
              <a:gd name="connsiteY5" fmla="*/ 914400 h 2413850"/>
              <a:gd name="connsiteX6" fmla="*/ 717497 w 1476164"/>
              <a:gd name="connsiteY6" fmla="*/ 918376 h 2413850"/>
              <a:gd name="connsiteX7" fmla="*/ 713522 w 1476164"/>
              <a:gd name="connsiteY7" fmla="*/ 2278049 h 2413850"/>
              <a:gd name="connsiteX0" fmla="*/ 720080 w 1764196"/>
              <a:gd name="connsiteY0" fmla="*/ 2269834 h 2413850"/>
              <a:gd name="connsiteX1" fmla="*/ 864096 w 1764196"/>
              <a:gd name="connsiteY1" fmla="*/ 2413850 h 2413850"/>
              <a:gd name="connsiteX2" fmla="*/ 1476164 w 1764196"/>
              <a:gd name="connsiteY2" fmla="*/ 2197825 h 2413850"/>
              <a:gd name="connsiteX3" fmla="*/ 1764196 w 1764196"/>
              <a:gd name="connsiteY3" fmla="*/ 2197825 h 2413850"/>
              <a:gd name="connsiteX4" fmla="*/ 0 w 1764196"/>
              <a:gd name="connsiteY4" fmla="*/ 1582 h 2413850"/>
              <a:gd name="connsiteX5" fmla="*/ 1007720 w 1764196"/>
              <a:gd name="connsiteY5" fmla="*/ 0 h 2413850"/>
              <a:gd name="connsiteX6" fmla="*/ 999769 w 1764196"/>
              <a:gd name="connsiteY6" fmla="*/ 914400 h 2413850"/>
              <a:gd name="connsiteX7" fmla="*/ 717497 w 1764196"/>
              <a:gd name="connsiteY7" fmla="*/ 918376 h 2413850"/>
              <a:gd name="connsiteX8" fmla="*/ 713522 w 1764196"/>
              <a:gd name="connsiteY8" fmla="*/ 2278049 h 2413850"/>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0 w 1764196"/>
              <a:gd name="connsiteY5" fmla="*/ 1582 h 2449853"/>
              <a:gd name="connsiteX6" fmla="*/ 1007720 w 1764196"/>
              <a:gd name="connsiteY6" fmla="*/ 0 h 2449853"/>
              <a:gd name="connsiteX7" fmla="*/ 999769 w 1764196"/>
              <a:gd name="connsiteY7" fmla="*/ 914400 h 2449853"/>
              <a:gd name="connsiteX8" fmla="*/ 717497 w 1764196"/>
              <a:gd name="connsiteY8" fmla="*/ 918376 h 2449853"/>
              <a:gd name="connsiteX9" fmla="*/ 713522 w 1764196"/>
              <a:gd name="connsiteY9"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0 w 1764196"/>
              <a:gd name="connsiteY6" fmla="*/ 1582 h 2449853"/>
              <a:gd name="connsiteX7" fmla="*/ 1007720 w 1764196"/>
              <a:gd name="connsiteY7" fmla="*/ 0 h 2449853"/>
              <a:gd name="connsiteX8" fmla="*/ 999769 w 1764196"/>
              <a:gd name="connsiteY8" fmla="*/ 914400 h 2449853"/>
              <a:gd name="connsiteX9" fmla="*/ 717497 w 1764196"/>
              <a:gd name="connsiteY9" fmla="*/ 918376 h 2449853"/>
              <a:gd name="connsiteX10" fmla="*/ 713522 w 1764196"/>
              <a:gd name="connsiteY10"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540060 w 1764196"/>
              <a:gd name="connsiteY6" fmla="*/ 937685 h 2449853"/>
              <a:gd name="connsiteX7" fmla="*/ 0 w 1764196"/>
              <a:gd name="connsiteY7" fmla="*/ 1582 h 2449853"/>
              <a:gd name="connsiteX8" fmla="*/ 1007720 w 1764196"/>
              <a:gd name="connsiteY8" fmla="*/ 0 h 2449853"/>
              <a:gd name="connsiteX9" fmla="*/ 999769 w 1764196"/>
              <a:gd name="connsiteY9" fmla="*/ 914400 h 2449853"/>
              <a:gd name="connsiteX10" fmla="*/ 717497 w 1764196"/>
              <a:gd name="connsiteY10" fmla="*/ 918376 h 2449853"/>
              <a:gd name="connsiteX11" fmla="*/ 713522 w 1764196"/>
              <a:gd name="connsiteY11"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89505 w 1836204"/>
              <a:gd name="connsiteY11" fmla="*/ 918376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900100 w 1836204"/>
              <a:gd name="connsiteY13" fmla="*/ 234184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269834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16" fmla="*/ 792088 w 1836204"/>
              <a:gd name="connsiteY16"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377845 h 2521861"/>
              <a:gd name="connsiteX1" fmla="*/ 792088 w 1836204"/>
              <a:gd name="connsiteY1" fmla="*/ 2521861 h 2521861"/>
              <a:gd name="connsiteX2" fmla="*/ 936104 w 1836204"/>
              <a:gd name="connsiteY2" fmla="*/ 2413850 h 2521861"/>
              <a:gd name="connsiteX3" fmla="*/ 1548172 w 1836204"/>
              <a:gd name="connsiteY3" fmla="*/ 2197825 h 2521861"/>
              <a:gd name="connsiteX4" fmla="*/ 1836204 w 1836204"/>
              <a:gd name="connsiteY4" fmla="*/ 2197825 h 2521861"/>
              <a:gd name="connsiteX5" fmla="*/ 1836204 w 1836204"/>
              <a:gd name="connsiteY5" fmla="*/ 2449853 h 2521861"/>
              <a:gd name="connsiteX6" fmla="*/ 684076 w 1836204"/>
              <a:gd name="connsiteY6" fmla="*/ 2449853 h 2521861"/>
              <a:gd name="connsiteX7" fmla="*/ 612068 w 1836204"/>
              <a:gd name="connsiteY7" fmla="*/ 937685 h 2521861"/>
              <a:gd name="connsiteX8" fmla="*/ 0 w 1836204"/>
              <a:gd name="connsiteY8" fmla="*/ 937685 h 2521861"/>
              <a:gd name="connsiteX9" fmla="*/ 72008 w 1836204"/>
              <a:gd name="connsiteY9" fmla="*/ 1582 h 2521861"/>
              <a:gd name="connsiteX10" fmla="*/ 1079728 w 1836204"/>
              <a:gd name="connsiteY10" fmla="*/ 0 h 2521861"/>
              <a:gd name="connsiteX11" fmla="*/ 1080120 w 1836204"/>
              <a:gd name="connsiteY11" fmla="*/ 937685 h 2521861"/>
              <a:gd name="connsiteX12" fmla="*/ 792088 w 1836204"/>
              <a:gd name="connsiteY12" fmla="*/ 937685 h 2521861"/>
              <a:gd name="connsiteX13" fmla="*/ 792088 w 1836204"/>
              <a:gd name="connsiteY13" fmla="*/ 2377845 h 2521861"/>
              <a:gd name="connsiteX0" fmla="*/ 792088 w 1836204"/>
              <a:gd name="connsiteY0" fmla="*/ 2377845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017805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92088 w 1836204"/>
              <a:gd name="connsiteY12" fmla="*/ 2377845 h 2449853"/>
              <a:gd name="connsiteX0" fmla="*/ 756084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56084 w 1836204"/>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1296144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72008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01681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37685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0340" h="2449853">
                <a:moveTo>
                  <a:pt x="1980220" y="2377845"/>
                </a:moveTo>
                <a:lnTo>
                  <a:pt x="2160240" y="2377845"/>
                </a:lnTo>
                <a:lnTo>
                  <a:pt x="2772308" y="2197825"/>
                </a:lnTo>
                <a:lnTo>
                  <a:pt x="3060340" y="2197825"/>
                </a:lnTo>
                <a:lnTo>
                  <a:pt x="3060340" y="2449853"/>
                </a:lnTo>
                <a:lnTo>
                  <a:pt x="1872208" y="2449853"/>
                </a:lnTo>
                <a:lnTo>
                  <a:pt x="1872208" y="937685"/>
                </a:lnTo>
                <a:lnTo>
                  <a:pt x="0" y="937685"/>
                </a:lnTo>
                <a:lnTo>
                  <a:pt x="0" y="1581"/>
                </a:lnTo>
                <a:lnTo>
                  <a:pt x="2303864" y="0"/>
                </a:lnTo>
                <a:cubicBezTo>
                  <a:pt x="2301214" y="304800"/>
                  <a:pt x="2306906" y="632885"/>
                  <a:pt x="2304256" y="937685"/>
                </a:cubicBezTo>
                <a:lnTo>
                  <a:pt x="1980220" y="937685"/>
                </a:lnTo>
                <a:lnTo>
                  <a:pt x="1980220" y="2377845"/>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feld 24"/>
          <p:cNvSpPr txBox="1"/>
          <p:nvPr>
            <p:custDataLst>
              <p:tags r:id="rId17"/>
            </p:custDataLst>
          </p:nvPr>
        </p:nvSpPr>
        <p:spPr>
          <a:xfrm>
            <a:off x="5023284" y="3698168"/>
            <a:ext cx="1069524" cy="369332"/>
          </a:xfrm>
          <a:prstGeom prst="rect">
            <a:avLst/>
          </a:prstGeom>
          <a:noFill/>
        </p:spPr>
        <p:txBody>
          <a:bodyPr wrap="none" rtlCol="0">
            <a:spAutoFit/>
          </a:bodyPr>
          <a:lstStyle/>
          <a:p>
            <a:r>
              <a:rPr lang="en-GB" dirty="0" smtClean="0"/>
              <a:t>not used</a:t>
            </a:r>
            <a:endParaRPr lang="en-GB" dirty="0"/>
          </a:p>
        </p:txBody>
      </p:sp>
      <p:sp>
        <p:nvSpPr>
          <p:cNvPr id="26" name="Textfeld 25"/>
          <p:cNvSpPr txBox="1"/>
          <p:nvPr>
            <p:custDataLst>
              <p:tags r:id="rId18"/>
            </p:custDataLst>
          </p:nvPr>
        </p:nvSpPr>
        <p:spPr>
          <a:xfrm>
            <a:off x="4916480" y="2176708"/>
            <a:ext cx="1402948" cy="369332"/>
          </a:xfrm>
          <a:prstGeom prst="rect">
            <a:avLst/>
          </a:prstGeom>
          <a:noFill/>
        </p:spPr>
        <p:txBody>
          <a:bodyPr wrap="none" rtlCol="0">
            <a:spAutoFit/>
          </a:bodyPr>
          <a:lstStyle/>
          <a:p>
            <a:r>
              <a:rPr lang="en-GB" dirty="0" smtClean="0"/>
              <a:t>data frames</a:t>
            </a:r>
            <a:endParaRPr lang="en-GB" dirty="0"/>
          </a:p>
        </p:txBody>
      </p:sp>
      <p:sp>
        <p:nvSpPr>
          <p:cNvPr id="27" name="Textfeld 26"/>
          <p:cNvSpPr txBox="1"/>
          <p:nvPr>
            <p:custDataLst>
              <p:tags r:id="rId19"/>
            </p:custDataLst>
          </p:nvPr>
        </p:nvSpPr>
        <p:spPr>
          <a:xfrm>
            <a:off x="1161224" y="2043725"/>
            <a:ext cx="1197764" cy="646331"/>
          </a:xfrm>
          <a:prstGeom prst="rect">
            <a:avLst/>
          </a:prstGeom>
          <a:noFill/>
        </p:spPr>
        <p:txBody>
          <a:bodyPr wrap="none" rtlCol="0">
            <a:spAutoFit/>
          </a:bodyPr>
          <a:lstStyle/>
          <a:p>
            <a:r>
              <a:rPr lang="en-GB" dirty="0" smtClean="0"/>
              <a:t>command</a:t>
            </a:r>
          </a:p>
          <a:p>
            <a:r>
              <a:rPr lang="en-GB" dirty="0" smtClean="0"/>
              <a:t>frames</a:t>
            </a:r>
            <a:endParaRPr lang="en-GB" dirty="0"/>
          </a:p>
        </p:txBody>
      </p:sp>
      <p:sp>
        <p:nvSpPr>
          <p:cNvPr id="24" name="Foliennummernplatzhalter 23"/>
          <p:cNvSpPr>
            <a:spLocks noGrp="1"/>
          </p:cNvSpPr>
          <p:nvPr>
            <p:ph type="sldNum" sz="quarter" idx="10"/>
          </p:nvPr>
        </p:nvSpPr>
        <p:spPr/>
        <p:txBody>
          <a:bodyPr/>
          <a:lstStyle/>
          <a:p>
            <a:pPr>
              <a:defRPr/>
            </a:pPr>
            <a:fld id="{81B8CC12-7B03-4C63-8193-0C64318BCB4A}" type="slidenum">
              <a:rPr lang="x-none" smtClean="0"/>
              <a:pPr>
                <a:defRPr/>
              </a:pPr>
              <a:t>43</a:t>
            </a:fld>
            <a:endParaRPr lang="x-none"/>
          </a:p>
        </p:txBody>
      </p:sp>
      <p:sp>
        <p:nvSpPr>
          <p:cNvPr id="23" name="Untertitel 22" hidden="1"/>
          <p:cNvSpPr>
            <a:spLocks noGrp="1"/>
          </p:cNvSpPr>
          <p:nvPr>
            <p:ph type="subTitle" idx="1"/>
            <p:custDataLst>
              <p:tags r:id="rId20"/>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7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JDP: Data frame configuration</a:t>
            </a:r>
            <a:endParaRPr lang="en-US" noProof="0"/>
          </a:p>
        </p:txBody>
      </p:sp>
      <p:sp>
        <p:nvSpPr>
          <p:cNvPr id="3" name="Textplatzhalter 2"/>
          <p:cNvSpPr>
            <a:spLocks noGrp="1"/>
          </p:cNvSpPr>
          <p:nvPr>
            <p:ph type="body" idx="1"/>
            <p:custDataLst>
              <p:tags r:id="rId11"/>
            </p:custDataLst>
          </p:nvPr>
        </p:nvSpPr>
        <p:spPr>
          <a:xfrm>
            <a:off x="533400" y="1066800"/>
            <a:ext cx="7694240" cy="1479240"/>
          </a:xfrm>
          <a:ln w="0"/>
          <a:effectLst/>
        </p:spPr>
        <p:txBody>
          <a:bodyPr wrap="square" lIns="0" tIns="63500" rIns="0" bIns="0"/>
          <a:lstStyle/>
          <a:p>
            <a:r>
              <a:rPr lang="en-US" sz="1400" noProof="0" smtClean="0"/>
              <a:t>FMSZ = ((DSICR0_FMSZ5 &lt;&lt; 5) | (DSICR0_FMSZ4 &lt;&lt; 4) | CTAR_FMSZ)</a:t>
            </a:r>
          </a:p>
          <a:p>
            <a:r>
              <a:rPr lang="en-US" sz="1400" noProof="0" smtClean="0"/>
              <a:t>frame size 1</a:t>
            </a:r>
            <a:r>
              <a:rPr lang="en-US" sz="1400" baseline="30000" noProof="0" smtClean="0"/>
              <a:t>st</a:t>
            </a:r>
            <a:r>
              <a:rPr lang="en-US" sz="1400" noProof="0" smtClean="0"/>
              <a:t> device := FMSZ + 1</a:t>
            </a:r>
          </a:p>
          <a:p>
            <a:r>
              <a:rPr lang="en-US" sz="1400" noProof="0" smtClean="0"/>
              <a:t>frame size 2</a:t>
            </a:r>
            <a:r>
              <a:rPr lang="en-US" sz="1400" baseline="30000" noProof="0" smtClean="0"/>
              <a:t>nd</a:t>
            </a:r>
            <a:r>
              <a:rPr lang="en-US" sz="1400" noProof="0" smtClean="0"/>
              <a:t> device := DSICR1_TSBCNT – FMSZ</a:t>
            </a:r>
          </a:p>
          <a:p>
            <a:r>
              <a:rPr lang="en-US" sz="1400" noProof="0" smtClean="0"/>
              <a:t>data frame := DSICR1_TRGPRD + 1</a:t>
            </a:r>
          </a:p>
          <a:p>
            <a:r>
              <a:rPr lang="en-US" sz="1400" noProof="0" smtClean="0"/>
              <a:t>DSICR1_TRGPRD  = DSICR1_TSBCNT + (number of selection bits) + (passive phase bits)</a:t>
            </a:r>
            <a:br>
              <a:rPr lang="en-US" sz="1400" noProof="0" smtClean="0"/>
            </a:br>
            <a:endParaRPr lang="en-US" sz="1400" noProof="0"/>
          </a:p>
        </p:txBody>
      </p:sp>
      <p:cxnSp>
        <p:nvCxnSpPr>
          <p:cNvPr id="12" name="Gerade Verbindung 11"/>
          <p:cNvCxnSpPr/>
          <p:nvPr>
            <p:custDataLst>
              <p:tags r:id="rId12"/>
            </p:custDataLst>
          </p:nvPr>
        </p:nvCxnSpPr>
        <p:spPr>
          <a:xfrm>
            <a:off x="1062844" y="3986200"/>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2428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11348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2068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11348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10628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2788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3508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2788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2068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4228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4948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4228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3508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5669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6389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5669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4948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7109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7829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7109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6389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8549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9269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8549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7829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9989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20709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9989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9269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21429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2149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21429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20709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2869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3589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2869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2149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4309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4309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3589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5750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6470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5750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5030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7190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7910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7190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6470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8630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9350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8630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7910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30070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30790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30070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9350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1510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2230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1510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30790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2950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3671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2950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2230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4391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45192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4391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3671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70395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71115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5"/>
            </p:custDataLst>
          </p:nvPr>
        </p:nvCxnSpPr>
        <p:spPr>
          <a:xfrm>
            <a:off x="70395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6"/>
            </p:custDataLst>
          </p:nvPr>
        </p:nvCxnSpPr>
        <p:spPr>
          <a:xfrm>
            <a:off x="451922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7"/>
            </p:custDataLst>
          </p:nvPr>
        </p:nvCxnSpPr>
        <p:spPr>
          <a:xfrm flipH="1">
            <a:off x="124286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8"/>
            </p:custDataLst>
          </p:nvPr>
        </p:nvCxnSpPr>
        <p:spPr>
          <a:xfrm>
            <a:off x="1062844" y="4274232"/>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9"/>
            </p:custDataLst>
          </p:nvPr>
        </p:nvCxnSpPr>
        <p:spPr>
          <a:xfrm>
            <a:off x="1350876" y="4202224"/>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0"/>
            </p:custDataLst>
          </p:nvPr>
        </p:nvCxnSpPr>
        <p:spPr>
          <a:xfrm>
            <a:off x="1278868"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1"/>
            </p:custDataLst>
          </p:nvPr>
        </p:nvCxnSpPr>
        <p:spPr>
          <a:xfrm>
            <a:off x="1062844" y="4346240"/>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2"/>
            </p:custDataLst>
          </p:nvPr>
        </p:nvCxnSpPr>
        <p:spPr>
          <a:xfrm>
            <a:off x="1278868" y="4634272"/>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3"/>
            </p:custDataLst>
          </p:nvPr>
        </p:nvCxnSpPr>
        <p:spPr>
          <a:xfrm flipH="1">
            <a:off x="138688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4"/>
            </p:custDataLst>
          </p:nvPr>
        </p:nvCxnSpPr>
        <p:spPr>
          <a:xfrm>
            <a:off x="142288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5"/>
            </p:custDataLst>
          </p:nvPr>
        </p:nvCxnSpPr>
        <p:spPr>
          <a:xfrm>
            <a:off x="1458888" y="3986200"/>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6"/>
            </p:custDataLst>
          </p:nvPr>
        </p:nvCxnSpPr>
        <p:spPr>
          <a:xfrm>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7"/>
            </p:custDataLst>
          </p:nvPr>
        </p:nvCxnSpPr>
        <p:spPr>
          <a:xfrm flipH="1">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8"/>
            </p:custDataLst>
          </p:nvPr>
        </p:nvCxnSpPr>
        <p:spPr>
          <a:xfrm>
            <a:off x="71115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9"/>
            </p:custDataLst>
          </p:nvPr>
        </p:nvCxnSpPr>
        <p:spPr>
          <a:xfrm>
            <a:off x="71835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0"/>
            </p:custDataLst>
          </p:nvPr>
        </p:nvCxnSpPr>
        <p:spPr>
          <a:xfrm>
            <a:off x="72555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1"/>
            </p:custDataLst>
          </p:nvPr>
        </p:nvCxnSpPr>
        <p:spPr>
          <a:xfrm>
            <a:off x="71835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2"/>
            </p:custDataLst>
          </p:nvPr>
        </p:nvCxnSpPr>
        <p:spPr>
          <a:xfrm>
            <a:off x="72555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3"/>
            </p:custDataLst>
          </p:nvPr>
        </p:nvCxnSpPr>
        <p:spPr>
          <a:xfrm>
            <a:off x="73275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4"/>
            </p:custDataLst>
          </p:nvPr>
        </p:nvCxnSpPr>
        <p:spPr>
          <a:xfrm>
            <a:off x="73995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5"/>
            </p:custDataLst>
          </p:nvPr>
        </p:nvCxnSpPr>
        <p:spPr>
          <a:xfrm>
            <a:off x="73275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6"/>
            </p:custDataLst>
          </p:nvPr>
        </p:nvCxnSpPr>
        <p:spPr>
          <a:xfrm>
            <a:off x="73995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7"/>
            </p:custDataLst>
          </p:nvPr>
        </p:nvCxnSpPr>
        <p:spPr>
          <a:xfrm>
            <a:off x="74715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8"/>
            </p:custDataLst>
          </p:nvPr>
        </p:nvCxnSpPr>
        <p:spPr>
          <a:xfrm>
            <a:off x="75435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9"/>
            </p:custDataLst>
          </p:nvPr>
        </p:nvCxnSpPr>
        <p:spPr>
          <a:xfrm>
            <a:off x="74715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0"/>
            </p:custDataLst>
          </p:nvPr>
        </p:nvCxnSpPr>
        <p:spPr>
          <a:xfrm>
            <a:off x="75435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1"/>
            </p:custDataLst>
          </p:nvPr>
        </p:nvCxnSpPr>
        <p:spPr>
          <a:xfrm>
            <a:off x="7183524" y="3482144"/>
            <a:ext cx="0" cy="122413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2"/>
            </p:custDataLst>
          </p:nvPr>
        </p:nvCxnSpPr>
        <p:spPr>
          <a:xfrm>
            <a:off x="7471556"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3"/>
            </p:custDataLst>
          </p:nvPr>
        </p:nvCxnSpPr>
        <p:spPr>
          <a:xfrm>
            <a:off x="7435552"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4"/>
            </p:custDataLst>
          </p:nvPr>
        </p:nvCxnSpPr>
        <p:spPr>
          <a:xfrm flipH="1">
            <a:off x="743555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5"/>
            </p:custDataLst>
          </p:nvPr>
        </p:nvCxnSpPr>
        <p:spPr>
          <a:xfrm>
            <a:off x="7471556"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6"/>
            </p:custDataLst>
          </p:nvPr>
        </p:nvCxnSpPr>
        <p:spPr>
          <a:xfrm>
            <a:off x="7471556" y="463427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7"/>
            </p:custDataLst>
          </p:nvPr>
        </p:nvCxnSpPr>
        <p:spPr>
          <a:xfrm>
            <a:off x="1278868"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8"/>
            </p:custDataLst>
          </p:nvPr>
        </p:nvCxnSpPr>
        <p:spPr>
          <a:xfrm flipH="1">
            <a:off x="757956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9"/>
            </p:custDataLst>
          </p:nvPr>
        </p:nvCxnSpPr>
        <p:spPr>
          <a:xfrm>
            <a:off x="761557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0"/>
            </p:custDataLst>
          </p:nvPr>
        </p:nvCxnSpPr>
        <p:spPr>
          <a:xfrm>
            <a:off x="7651576" y="3986200"/>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1"/>
            </p:custDataLst>
          </p:nvPr>
        </p:nvCxnSpPr>
        <p:spPr>
          <a:xfrm>
            <a:off x="76155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2"/>
            </p:custDataLst>
          </p:nvPr>
        </p:nvCxnSpPr>
        <p:spPr>
          <a:xfrm>
            <a:off x="76875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3"/>
            </p:custDataLst>
          </p:nvPr>
        </p:nvCxnSpPr>
        <p:spPr>
          <a:xfrm>
            <a:off x="76155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4"/>
            </p:custDataLst>
          </p:nvPr>
        </p:nvCxnSpPr>
        <p:spPr>
          <a:xfrm>
            <a:off x="76875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2503004" y="3518148"/>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2142964" y="3518148"/>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3518148"/>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2358988"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503004"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Gerade Verbindung 133"/>
          <p:cNvCxnSpPr/>
          <p:nvPr>
            <p:custDataLst>
              <p:tags r:id="rId130"/>
            </p:custDataLst>
          </p:nvPr>
        </p:nvCxnSpPr>
        <p:spPr>
          <a:xfrm>
            <a:off x="7183524" y="35181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7039508"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6" name="Textfeld 135"/>
          <p:cNvSpPr txBox="1"/>
          <p:nvPr>
            <p:custDataLst>
              <p:tags r:id="rId132"/>
            </p:custDataLst>
          </p:nvPr>
        </p:nvSpPr>
        <p:spPr>
          <a:xfrm>
            <a:off x="1926940"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7" name="Gerade Verbindung 136"/>
          <p:cNvCxnSpPr/>
          <p:nvPr>
            <p:custDataLst>
              <p:tags r:id="rId133"/>
            </p:custDataLst>
          </p:nvPr>
        </p:nvCxnSpPr>
        <p:spPr>
          <a:xfrm>
            <a:off x="1278868" y="290608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8" name="Textfeld 137"/>
          <p:cNvSpPr txBox="1"/>
          <p:nvPr>
            <p:custDataLst>
              <p:tags r:id="rId134"/>
            </p:custDataLst>
          </p:nvPr>
        </p:nvSpPr>
        <p:spPr>
          <a:xfrm>
            <a:off x="3799148" y="2701089"/>
            <a:ext cx="1440160" cy="276999"/>
          </a:xfrm>
          <a:prstGeom prst="rect">
            <a:avLst/>
          </a:prstGeom>
          <a:noFill/>
          <a:ln>
            <a:noFill/>
          </a:ln>
        </p:spPr>
        <p:txBody>
          <a:bodyPr wrap="square" rtlCol="0">
            <a:spAutoFit/>
          </a:bodyPr>
          <a:lstStyle/>
          <a:p>
            <a:pPr algn="ctr"/>
            <a:r>
              <a:rPr lang="en-GB" sz="1200" dirty="0" smtClean="0"/>
              <a:t>data frame</a:t>
            </a:r>
            <a:endParaRPr lang="en-GB" sz="1200" dirty="0"/>
          </a:p>
        </p:txBody>
      </p:sp>
      <p:sp>
        <p:nvSpPr>
          <p:cNvPr id="139" name="Textfeld 138"/>
          <p:cNvSpPr txBox="1"/>
          <p:nvPr>
            <p:custDataLst>
              <p:tags r:id="rId135"/>
            </p:custDataLst>
          </p:nvPr>
        </p:nvSpPr>
        <p:spPr>
          <a:xfrm>
            <a:off x="2719028" y="4022204"/>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0" name="Textfeld 139"/>
          <p:cNvSpPr txBox="1"/>
          <p:nvPr>
            <p:custDataLst>
              <p:tags r:id="rId136"/>
            </p:custDataLst>
          </p:nvPr>
        </p:nvSpPr>
        <p:spPr>
          <a:xfrm>
            <a:off x="2791036" y="4490256"/>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1" name="Textfeld 140"/>
          <p:cNvSpPr txBox="1"/>
          <p:nvPr>
            <p:custDataLst>
              <p:tags r:id="rId137"/>
            </p:custDataLst>
          </p:nvPr>
        </p:nvSpPr>
        <p:spPr>
          <a:xfrm>
            <a:off x="1386880" y="4310236"/>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2" name="Textfeld 141"/>
          <p:cNvSpPr txBox="1"/>
          <p:nvPr>
            <p:custDataLst>
              <p:tags r:id="rId138"/>
            </p:custDataLst>
          </p:nvPr>
        </p:nvSpPr>
        <p:spPr>
          <a:xfrm>
            <a:off x="2755032" y="467027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3" name="Gerade Verbindung 142"/>
          <p:cNvCxnSpPr/>
          <p:nvPr>
            <p:custDataLst>
              <p:tags r:id="rId139"/>
            </p:custDataLst>
          </p:nvPr>
        </p:nvCxnSpPr>
        <p:spPr>
          <a:xfrm>
            <a:off x="1350876" y="4274232"/>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4" name="Textfeld 143"/>
          <p:cNvSpPr txBox="1"/>
          <p:nvPr>
            <p:custDataLst>
              <p:tags r:id="rId140"/>
            </p:custDataLst>
          </p:nvPr>
        </p:nvSpPr>
        <p:spPr>
          <a:xfrm>
            <a:off x="1206860"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5" name="Textfeld 144"/>
          <p:cNvSpPr txBox="1"/>
          <p:nvPr>
            <p:custDataLst>
              <p:tags r:id="rId141"/>
            </p:custDataLst>
          </p:nvPr>
        </p:nvSpPr>
        <p:spPr>
          <a:xfrm>
            <a:off x="7399548"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6" name="Gerade Verbindung 145"/>
          <p:cNvCxnSpPr/>
          <p:nvPr>
            <p:custDataLst>
              <p:tags r:id="rId142"/>
            </p:custDataLst>
          </p:nvPr>
        </p:nvCxnSpPr>
        <p:spPr>
          <a:xfrm flipV="1">
            <a:off x="135087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143"/>
            </p:custDataLst>
          </p:nvPr>
        </p:nvCxnSpPr>
        <p:spPr>
          <a:xfrm flipH="1" flipV="1">
            <a:off x="117085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8" name="Textfeld 147"/>
          <p:cNvSpPr txBox="1"/>
          <p:nvPr>
            <p:custDataLst>
              <p:tags r:id="rId144"/>
            </p:custDataLst>
          </p:nvPr>
        </p:nvSpPr>
        <p:spPr>
          <a:xfrm>
            <a:off x="1386880" y="3374132"/>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49" name="Textfeld 148"/>
          <p:cNvSpPr txBox="1"/>
          <p:nvPr>
            <p:custDataLst>
              <p:tags r:id="rId145"/>
            </p:custDataLst>
          </p:nvPr>
        </p:nvSpPr>
        <p:spPr>
          <a:xfrm>
            <a:off x="918828" y="3374132"/>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0" name="Textfeld 149"/>
          <p:cNvSpPr txBox="1"/>
          <p:nvPr>
            <p:custDataLst>
              <p:tags r:id="rId146"/>
            </p:custDataLst>
          </p:nvPr>
        </p:nvSpPr>
        <p:spPr>
          <a:xfrm>
            <a:off x="7111516"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1" name="Textfeld 150"/>
          <p:cNvSpPr txBox="1"/>
          <p:nvPr>
            <p:custDataLst>
              <p:tags r:id="rId147"/>
            </p:custDataLst>
          </p:nvPr>
        </p:nvSpPr>
        <p:spPr>
          <a:xfrm>
            <a:off x="918828"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2" name="Textfeld 151"/>
          <p:cNvSpPr txBox="1"/>
          <p:nvPr>
            <p:custDataLst>
              <p:tags r:id="rId148"/>
            </p:custDataLst>
          </p:nvPr>
        </p:nvSpPr>
        <p:spPr>
          <a:xfrm>
            <a:off x="702804" y="3662164"/>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3" name="Textfeld 152"/>
          <p:cNvSpPr txBox="1"/>
          <p:nvPr>
            <p:custDataLst>
              <p:tags r:id="rId149"/>
            </p:custDataLst>
          </p:nvPr>
        </p:nvSpPr>
        <p:spPr>
          <a:xfrm>
            <a:off x="702804" y="4022204"/>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4" name="Textfeld 153"/>
          <p:cNvSpPr txBox="1"/>
          <p:nvPr>
            <p:custDataLst>
              <p:tags r:id="rId150"/>
            </p:custDataLst>
          </p:nvPr>
        </p:nvSpPr>
        <p:spPr>
          <a:xfrm>
            <a:off x="702804" y="4382244"/>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5" name="Gerade Verbindung 154"/>
          <p:cNvCxnSpPr/>
          <p:nvPr>
            <p:custDataLst>
              <p:tags r:id="rId151"/>
            </p:custDataLst>
          </p:nvPr>
        </p:nvCxnSpPr>
        <p:spPr>
          <a:xfrm>
            <a:off x="1350876" y="391419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Gerade Verbindung 155"/>
          <p:cNvCxnSpPr/>
          <p:nvPr>
            <p:custDataLst>
              <p:tags r:id="rId152"/>
            </p:custDataLst>
          </p:nvPr>
        </p:nvCxnSpPr>
        <p:spPr>
          <a:xfrm>
            <a:off x="4735252"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p:cNvCxnSpPr/>
          <p:nvPr>
            <p:custDataLst>
              <p:tags r:id="rId153"/>
            </p:custDataLst>
          </p:nvPr>
        </p:nvCxnSpPr>
        <p:spPr>
          <a:xfrm>
            <a:off x="469924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flipH="1">
            <a:off x="469924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flipH="1">
            <a:off x="48432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a:off x="487926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Textfeld 160"/>
          <p:cNvSpPr txBox="1"/>
          <p:nvPr>
            <p:custDataLst>
              <p:tags r:id="rId157"/>
            </p:custDataLst>
          </p:nvPr>
        </p:nvSpPr>
        <p:spPr>
          <a:xfrm>
            <a:off x="4663244"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2" name="Gerade Verbindung 161"/>
          <p:cNvCxnSpPr/>
          <p:nvPr>
            <p:custDataLst>
              <p:tags r:id="rId158"/>
            </p:custDataLst>
          </p:nvPr>
        </p:nvCxnSpPr>
        <p:spPr>
          <a:xfrm>
            <a:off x="46632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59"/>
            </p:custDataLst>
          </p:nvPr>
        </p:nvCxnSpPr>
        <p:spPr>
          <a:xfrm>
            <a:off x="47352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p:cNvCxnSpPr/>
          <p:nvPr>
            <p:custDataLst>
              <p:tags r:id="rId160"/>
            </p:custDataLst>
          </p:nvPr>
        </p:nvCxnSpPr>
        <p:spPr>
          <a:xfrm>
            <a:off x="48072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61"/>
            </p:custDataLst>
          </p:nvPr>
        </p:nvCxnSpPr>
        <p:spPr>
          <a:xfrm>
            <a:off x="47352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6632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8792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9512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8792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8072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50232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50952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50232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9512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51673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52393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51673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952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3113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3833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53113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2393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4553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5273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4553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833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5993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5993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5273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7433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8153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7433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6713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8873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9593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8873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8153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60313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61034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60313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9593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61754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62474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61754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1034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3194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3914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63194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2474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4634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5354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4634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914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6074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6794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6074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5354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6794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459123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45912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4735252" y="4346240"/>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735252"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1062844" y="4706280"/>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Textfeld 225"/>
          <p:cNvSpPr txBox="1"/>
          <p:nvPr>
            <p:custDataLst>
              <p:tags r:id="rId222"/>
            </p:custDataLst>
          </p:nvPr>
        </p:nvSpPr>
        <p:spPr>
          <a:xfrm>
            <a:off x="702804" y="4742284"/>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27" name="Gerade Verbindung 226"/>
          <p:cNvCxnSpPr/>
          <p:nvPr>
            <p:custDataLst>
              <p:tags r:id="rId223"/>
            </p:custDataLst>
          </p:nvPr>
        </p:nvCxnSpPr>
        <p:spPr>
          <a:xfrm>
            <a:off x="4735252" y="4994312"/>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7183524"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p:cNvCxnSpPr/>
          <p:nvPr>
            <p:custDataLst>
              <p:tags r:id="rId225"/>
            </p:custDataLst>
          </p:nvPr>
        </p:nvCxnSpPr>
        <p:spPr>
          <a:xfrm>
            <a:off x="7183524" y="4706280"/>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6"/>
            </p:custDataLst>
          </p:nvPr>
        </p:nvSpPr>
        <p:spPr>
          <a:xfrm>
            <a:off x="5743364" y="4845650"/>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31" name="Gerade Verbindung 230"/>
          <p:cNvCxnSpPr/>
          <p:nvPr>
            <p:custDataLst>
              <p:tags r:id="rId227"/>
            </p:custDataLst>
          </p:nvPr>
        </p:nvCxnSpPr>
        <p:spPr>
          <a:xfrm>
            <a:off x="4915272" y="3986200"/>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p:cNvCxnSpPr/>
          <p:nvPr>
            <p:custDataLst>
              <p:tags r:id="rId228"/>
            </p:custDataLst>
          </p:nvPr>
        </p:nvCxnSpPr>
        <p:spPr>
          <a:xfrm>
            <a:off x="67514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9"/>
            </p:custDataLst>
          </p:nvPr>
        </p:nvCxnSpPr>
        <p:spPr>
          <a:xfrm>
            <a:off x="68234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p:cNvCxnSpPr/>
          <p:nvPr>
            <p:custDataLst>
              <p:tags r:id="rId230"/>
            </p:custDataLst>
          </p:nvPr>
        </p:nvCxnSpPr>
        <p:spPr>
          <a:xfrm>
            <a:off x="67514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p:cNvCxnSpPr/>
          <p:nvPr>
            <p:custDataLst>
              <p:tags r:id="rId231"/>
            </p:custDataLst>
          </p:nvPr>
        </p:nvCxnSpPr>
        <p:spPr>
          <a:xfrm>
            <a:off x="68954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2"/>
            </p:custDataLst>
          </p:nvPr>
        </p:nvCxnSpPr>
        <p:spPr>
          <a:xfrm>
            <a:off x="69675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36"/>
          <p:cNvCxnSpPr/>
          <p:nvPr>
            <p:custDataLst>
              <p:tags r:id="rId233"/>
            </p:custDataLst>
          </p:nvPr>
        </p:nvCxnSpPr>
        <p:spPr>
          <a:xfrm>
            <a:off x="68954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37"/>
          <p:cNvCxnSpPr/>
          <p:nvPr>
            <p:custDataLst>
              <p:tags r:id="rId234"/>
            </p:custDataLst>
          </p:nvPr>
        </p:nvCxnSpPr>
        <p:spPr>
          <a:xfrm>
            <a:off x="68234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p:nvPr>
            <p:custDataLst>
              <p:tags r:id="rId235"/>
            </p:custDataLst>
          </p:nvPr>
        </p:nvCxnSpPr>
        <p:spPr>
          <a:xfrm>
            <a:off x="69675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Textfeld 239"/>
          <p:cNvSpPr txBox="1"/>
          <p:nvPr>
            <p:custDataLst>
              <p:tags r:id="rId236"/>
            </p:custDataLst>
          </p:nvPr>
        </p:nvSpPr>
        <p:spPr>
          <a:xfrm>
            <a:off x="5743364" y="4022204"/>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41" name="Textfeld 240"/>
          <p:cNvSpPr txBox="1"/>
          <p:nvPr>
            <p:custDataLst>
              <p:tags r:id="rId237"/>
            </p:custDataLst>
          </p:nvPr>
        </p:nvSpPr>
        <p:spPr>
          <a:xfrm>
            <a:off x="5707360" y="431023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42" name="Gerade Verbindung 241"/>
          <p:cNvCxnSpPr/>
          <p:nvPr>
            <p:custDataLst>
              <p:tags r:id="rId238"/>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9"/>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40"/>
            </p:custDataLst>
          </p:nvPr>
        </p:nvCxnSpPr>
        <p:spPr>
          <a:xfrm>
            <a:off x="35831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41"/>
            </p:custDataLst>
          </p:nvPr>
        </p:nvCxnSpPr>
        <p:spPr>
          <a:xfrm>
            <a:off x="36551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42"/>
            </p:custDataLst>
          </p:nvPr>
        </p:nvCxnSpPr>
        <p:spPr>
          <a:xfrm>
            <a:off x="35831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43"/>
            </p:custDataLst>
          </p:nvPr>
        </p:nvCxnSpPr>
        <p:spPr>
          <a:xfrm>
            <a:off x="35111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4"/>
            </p:custDataLst>
          </p:nvPr>
        </p:nvCxnSpPr>
        <p:spPr>
          <a:xfrm>
            <a:off x="37271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45"/>
            </p:custDataLst>
          </p:nvPr>
        </p:nvCxnSpPr>
        <p:spPr>
          <a:xfrm>
            <a:off x="37991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6"/>
            </p:custDataLst>
          </p:nvPr>
        </p:nvCxnSpPr>
        <p:spPr>
          <a:xfrm>
            <a:off x="37271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7"/>
            </p:custDataLst>
          </p:nvPr>
        </p:nvCxnSpPr>
        <p:spPr>
          <a:xfrm>
            <a:off x="36551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8"/>
            </p:custDataLst>
          </p:nvPr>
        </p:nvCxnSpPr>
        <p:spPr>
          <a:xfrm>
            <a:off x="38711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9"/>
            </p:custDataLst>
          </p:nvPr>
        </p:nvCxnSpPr>
        <p:spPr>
          <a:xfrm>
            <a:off x="39431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50"/>
            </p:custDataLst>
          </p:nvPr>
        </p:nvCxnSpPr>
        <p:spPr>
          <a:xfrm>
            <a:off x="38711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51"/>
            </p:custDataLst>
          </p:nvPr>
        </p:nvCxnSpPr>
        <p:spPr>
          <a:xfrm>
            <a:off x="37991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52"/>
            </p:custDataLst>
          </p:nvPr>
        </p:nvCxnSpPr>
        <p:spPr>
          <a:xfrm>
            <a:off x="40151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53"/>
            </p:custDataLst>
          </p:nvPr>
        </p:nvCxnSpPr>
        <p:spPr>
          <a:xfrm>
            <a:off x="40871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54"/>
            </p:custDataLst>
          </p:nvPr>
        </p:nvCxnSpPr>
        <p:spPr>
          <a:xfrm>
            <a:off x="40151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5"/>
            </p:custDataLst>
          </p:nvPr>
        </p:nvCxnSpPr>
        <p:spPr>
          <a:xfrm>
            <a:off x="39431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6"/>
            </p:custDataLst>
          </p:nvPr>
        </p:nvCxnSpPr>
        <p:spPr>
          <a:xfrm>
            <a:off x="415918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7"/>
            </p:custDataLst>
          </p:nvPr>
        </p:nvCxnSpPr>
        <p:spPr>
          <a:xfrm>
            <a:off x="42311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8"/>
            </p:custDataLst>
          </p:nvPr>
        </p:nvCxnSpPr>
        <p:spPr>
          <a:xfrm>
            <a:off x="41591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9"/>
            </p:custDataLst>
          </p:nvPr>
        </p:nvCxnSpPr>
        <p:spPr>
          <a:xfrm>
            <a:off x="40871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60"/>
            </p:custDataLst>
          </p:nvPr>
        </p:nvCxnSpPr>
        <p:spPr>
          <a:xfrm>
            <a:off x="430320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61"/>
            </p:custDataLst>
          </p:nvPr>
        </p:nvCxnSpPr>
        <p:spPr>
          <a:xfrm>
            <a:off x="43752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62"/>
            </p:custDataLst>
          </p:nvPr>
        </p:nvCxnSpPr>
        <p:spPr>
          <a:xfrm>
            <a:off x="43032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63"/>
            </p:custDataLst>
          </p:nvPr>
        </p:nvCxnSpPr>
        <p:spPr>
          <a:xfrm>
            <a:off x="423119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p:cNvCxnSpPr/>
          <p:nvPr>
            <p:custDataLst>
              <p:tags r:id="rId264"/>
            </p:custDataLst>
          </p:nvPr>
        </p:nvCxnSpPr>
        <p:spPr>
          <a:xfrm>
            <a:off x="444722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265"/>
            </p:custDataLst>
          </p:nvPr>
        </p:nvCxnSpPr>
        <p:spPr>
          <a:xfrm>
            <a:off x="44472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266"/>
            </p:custDataLst>
          </p:nvPr>
        </p:nvCxnSpPr>
        <p:spPr>
          <a:xfrm>
            <a:off x="437521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67"/>
            </p:custDataLst>
          </p:nvPr>
        </p:nvSpPr>
        <p:spPr>
          <a:xfrm>
            <a:off x="270756" y="4382824"/>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68"/>
            </p:custDataLst>
          </p:nvPr>
        </p:nvSpPr>
        <p:spPr>
          <a:xfrm>
            <a:off x="270756" y="4742864"/>
            <a:ext cx="482824" cy="215444"/>
          </a:xfrm>
          <a:prstGeom prst="rect">
            <a:avLst/>
          </a:prstGeom>
          <a:noFill/>
          <a:ln>
            <a:noFill/>
          </a:ln>
        </p:spPr>
        <p:txBody>
          <a:bodyPr wrap="none" rtlCol="0">
            <a:spAutoFit/>
          </a:bodyPr>
          <a:lstStyle/>
          <a:p>
            <a:r>
              <a:rPr lang="en-GB" sz="800" dirty="0" smtClean="0"/>
              <a:t>CJ950</a:t>
            </a:r>
          </a:p>
        </p:txBody>
      </p:sp>
      <p:cxnSp>
        <p:nvCxnSpPr>
          <p:cNvPr id="273" name="Gerade Verbindung 272"/>
          <p:cNvCxnSpPr/>
          <p:nvPr>
            <p:custDataLst>
              <p:tags r:id="rId269"/>
            </p:custDataLst>
          </p:nvPr>
        </p:nvCxnSpPr>
        <p:spPr>
          <a:xfrm>
            <a:off x="142288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Gerade Verbindung 273"/>
          <p:cNvCxnSpPr/>
          <p:nvPr>
            <p:custDataLst>
              <p:tags r:id="rId270"/>
            </p:custDataLst>
          </p:nvPr>
        </p:nvCxnSpPr>
        <p:spPr>
          <a:xfrm>
            <a:off x="4735252"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271"/>
            </p:custDataLst>
          </p:nvPr>
        </p:nvCxnSpPr>
        <p:spPr>
          <a:xfrm>
            <a:off x="1422884" y="3230116"/>
            <a:ext cx="331236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6" name="Textfeld 275"/>
          <p:cNvSpPr txBox="1"/>
          <p:nvPr>
            <p:custDataLst>
              <p:tags r:id="rId272"/>
            </p:custDataLst>
          </p:nvPr>
        </p:nvSpPr>
        <p:spPr>
          <a:xfrm>
            <a:off x="2034952" y="3025125"/>
            <a:ext cx="2088232" cy="276999"/>
          </a:xfrm>
          <a:prstGeom prst="rect">
            <a:avLst/>
          </a:prstGeom>
          <a:noFill/>
          <a:ln>
            <a:noFill/>
          </a:ln>
        </p:spPr>
        <p:txBody>
          <a:bodyPr wrap="square" rtlCol="0">
            <a:spAutoFit/>
          </a:bodyPr>
          <a:lstStyle/>
          <a:p>
            <a:pPr algn="ctr"/>
            <a:r>
              <a:rPr lang="en-GB" sz="1200" dirty="0" smtClean="0"/>
              <a:t>frame size 1</a:t>
            </a:r>
            <a:r>
              <a:rPr lang="en-GB" sz="1200" baseline="30000" dirty="0" smtClean="0"/>
              <a:t>st</a:t>
            </a:r>
            <a:r>
              <a:rPr lang="en-GB" sz="1200" dirty="0" smtClean="0"/>
              <a:t> device</a:t>
            </a:r>
            <a:endParaRPr lang="en-GB" sz="1200" dirty="0"/>
          </a:p>
        </p:txBody>
      </p:sp>
      <p:cxnSp>
        <p:nvCxnSpPr>
          <p:cNvPr id="283" name="Gerade Verbindung 282"/>
          <p:cNvCxnSpPr/>
          <p:nvPr>
            <p:custDataLst>
              <p:tags r:id="rId273"/>
            </p:custDataLst>
          </p:nvPr>
        </p:nvCxnSpPr>
        <p:spPr>
          <a:xfrm>
            <a:off x="4879268"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4"/>
            </p:custDataLst>
          </p:nvPr>
        </p:nvCxnSpPr>
        <p:spPr>
          <a:xfrm>
            <a:off x="718352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75"/>
            </p:custDataLst>
          </p:nvPr>
        </p:nvCxnSpPr>
        <p:spPr>
          <a:xfrm>
            <a:off x="4879268" y="3230116"/>
            <a:ext cx="23042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7" name="Textfeld 286"/>
          <p:cNvSpPr txBox="1"/>
          <p:nvPr>
            <p:custDataLst>
              <p:tags r:id="rId276"/>
            </p:custDataLst>
          </p:nvPr>
        </p:nvSpPr>
        <p:spPr>
          <a:xfrm>
            <a:off x="5095292" y="3025125"/>
            <a:ext cx="1944216" cy="276999"/>
          </a:xfrm>
          <a:prstGeom prst="rect">
            <a:avLst/>
          </a:prstGeom>
          <a:noFill/>
          <a:ln>
            <a:noFill/>
          </a:ln>
        </p:spPr>
        <p:txBody>
          <a:bodyPr wrap="square" rtlCol="0">
            <a:spAutoFit/>
          </a:bodyPr>
          <a:lstStyle/>
          <a:p>
            <a:pPr algn="ctr"/>
            <a:r>
              <a:rPr lang="en-GB" sz="1200" dirty="0" smtClean="0"/>
              <a:t>frame size 2</a:t>
            </a:r>
            <a:r>
              <a:rPr lang="en-GB" sz="1200" baseline="30000" dirty="0" smtClean="0"/>
              <a:t>nd</a:t>
            </a:r>
            <a:r>
              <a:rPr lang="en-GB" sz="1200" dirty="0" smtClean="0"/>
              <a:t> device</a:t>
            </a:r>
            <a:endParaRPr lang="en-GB" sz="1200" dirty="0"/>
          </a:p>
        </p:txBody>
      </p:sp>
      <p:sp>
        <p:nvSpPr>
          <p:cNvPr id="277" name="Foliennummernplatzhalter 276"/>
          <p:cNvSpPr>
            <a:spLocks noGrp="1"/>
          </p:cNvSpPr>
          <p:nvPr>
            <p:ph type="sldNum" sz="quarter" idx="10"/>
          </p:nvPr>
        </p:nvSpPr>
        <p:spPr/>
        <p:txBody>
          <a:bodyPr/>
          <a:lstStyle/>
          <a:p>
            <a:pPr>
              <a:defRPr/>
            </a:pPr>
            <a:fld id="{41970CA2-0F55-4483-A555-0DD77EBA6DD1}" type="slidenum">
              <a:rPr lang="de-DE" smtClean="0"/>
              <a:pPr>
                <a:defRPr/>
              </a:pPr>
              <a:t>44</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DSI configuration register 0 (DSICR0)</a:t>
            </a:r>
            <a:endParaRPr lang="en-US" noProof="0"/>
          </a:p>
        </p:txBody>
      </p:sp>
      <p:sp>
        <p:nvSpPr>
          <p:cNvPr id="29" name="Foliennummernplatzhalter 28"/>
          <p:cNvSpPr>
            <a:spLocks noGrp="1"/>
          </p:cNvSpPr>
          <p:nvPr>
            <p:ph type="sldNum" sz="quarter" idx="10"/>
          </p:nvPr>
        </p:nvSpPr>
        <p:spPr/>
        <p:txBody>
          <a:bodyPr/>
          <a:lstStyle/>
          <a:p>
            <a:pPr>
              <a:defRPr/>
            </a:pPr>
            <a:fld id="{81B8CC12-7B03-4C63-8193-0C64318BCB4A}" type="slidenum">
              <a:rPr lang="x-none" smtClean="0"/>
              <a:pPr>
                <a:defRPr/>
              </a:pPr>
              <a:t>45</a:t>
            </a:fld>
            <a:endParaRPr lang="x-none"/>
          </a:p>
        </p:txBody>
      </p:sp>
      <p:pic>
        <p:nvPicPr>
          <p:cNvPr id="6146" name="Picture 2"/>
          <p:cNvPicPr>
            <a:picLocks noChangeAspect="1" noChangeArrowheads="1"/>
          </p:cNvPicPr>
          <p:nvPr>
            <p:custDataLst>
              <p:tags r:id="rId11"/>
            </p:custDataLst>
          </p:nvPr>
        </p:nvPicPr>
        <p:blipFill>
          <a:blip r:embed="rId26" cstate="print"/>
          <a:srcRect/>
          <a:stretch>
            <a:fillRect/>
          </a:stretch>
        </p:blipFill>
        <p:spPr bwMode="auto">
          <a:xfrm>
            <a:off x="342764" y="1095211"/>
            <a:ext cx="4051429" cy="1702857"/>
          </a:xfrm>
          <a:prstGeom prst="rect">
            <a:avLst/>
          </a:prstGeom>
          <a:noFill/>
          <a:ln w="9525">
            <a:noFill/>
            <a:miter lim="800000"/>
            <a:headEnd/>
            <a:tailEnd/>
          </a:ln>
        </p:spPr>
      </p:pic>
      <p:pic>
        <p:nvPicPr>
          <p:cNvPr id="6147" name="Picture 3"/>
          <p:cNvPicPr>
            <a:picLocks noChangeAspect="1" noChangeArrowheads="1"/>
          </p:cNvPicPr>
          <p:nvPr>
            <p:custDataLst>
              <p:tags r:id="rId12"/>
            </p:custDataLst>
          </p:nvPr>
        </p:nvPicPr>
        <p:blipFill>
          <a:blip r:embed="rId27" cstate="print"/>
          <a:srcRect/>
          <a:stretch>
            <a:fillRect/>
          </a:stretch>
        </p:blipFill>
        <p:spPr bwMode="auto">
          <a:xfrm>
            <a:off x="801846" y="2817646"/>
            <a:ext cx="3064286" cy="1975714"/>
          </a:xfrm>
          <a:prstGeom prst="rect">
            <a:avLst/>
          </a:prstGeom>
          <a:noFill/>
          <a:ln w="9525">
            <a:noFill/>
            <a:miter lim="800000"/>
            <a:headEnd/>
            <a:tailEnd/>
          </a:ln>
        </p:spPr>
      </p:pic>
      <p:pic>
        <p:nvPicPr>
          <p:cNvPr id="6150" name="Picture 6"/>
          <p:cNvPicPr>
            <a:picLocks noChangeAspect="1" noChangeArrowheads="1"/>
          </p:cNvPicPr>
          <p:nvPr>
            <p:custDataLst>
              <p:tags r:id="rId13"/>
            </p:custDataLst>
          </p:nvPr>
        </p:nvPicPr>
        <p:blipFill>
          <a:blip r:embed="rId28" cstate="print"/>
          <a:srcRect/>
          <a:stretch>
            <a:fillRect/>
          </a:stretch>
        </p:blipFill>
        <p:spPr bwMode="auto">
          <a:xfrm>
            <a:off x="4694133" y="3827948"/>
            <a:ext cx="3051429" cy="1705714"/>
          </a:xfrm>
          <a:prstGeom prst="rect">
            <a:avLst/>
          </a:prstGeom>
          <a:noFill/>
          <a:ln w="9525">
            <a:noFill/>
            <a:miter lim="800000"/>
            <a:headEnd/>
            <a:tailEnd/>
          </a:ln>
        </p:spPr>
      </p:pic>
      <p:pic>
        <p:nvPicPr>
          <p:cNvPr id="6151" name="Picture 7"/>
          <p:cNvPicPr>
            <a:picLocks noChangeAspect="1" noChangeArrowheads="1"/>
          </p:cNvPicPr>
          <p:nvPr>
            <p:custDataLst>
              <p:tags r:id="rId14"/>
            </p:custDataLst>
          </p:nvPr>
        </p:nvPicPr>
        <p:blipFill>
          <a:blip r:embed="rId29" cstate="print"/>
          <a:srcRect/>
          <a:stretch>
            <a:fillRect/>
          </a:stretch>
        </p:blipFill>
        <p:spPr bwMode="auto">
          <a:xfrm>
            <a:off x="810816" y="4731225"/>
            <a:ext cx="3047143" cy="767143"/>
          </a:xfrm>
          <a:prstGeom prst="rect">
            <a:avLst/>
          </a:prstGeom>
          <a:noFill/>
          <a:ln w="9525">
            <a:noFill/>
            <a:miter lim="800000"/>
            <a:headEnd/>
            <a:tailEnd/>
          </a:ln>
        </p:spPr>
      </p:pic>
      <p:pic>
        <p:nvPicPr>
          <p:cNvPr id="6152" name="Picture 8"/>
          <p:cNvPicPr>
            <a:picLocks noChangeAspect="1" noChangeArrowheads="1"/>
          </p:cNvPicPr>
          <p:nvPr>
            <p:custDataLst>
              <p:tags r:id="rId15"/>
            </p:custDataLst>
          </p:nvPr>
        </p:nvPicPr>
        <p:blipFill>
          <a:blip r:embed="rId30" cstate="print"/>
          <a:srcRect/>
          <a:stretch>
            <a:fillRect/>
          </a:stretch>
        </p:blipFill>
        <p:spPr bwMode="auto">
          <a:xfrm>
            <a:off x="4699248" y="1018800"/>
            <a:ext cx="3047143" cy="162857"/>
          </a:xfrm>
          <a:prstGeom prst="rect">
            <a:avLst/>
          </a:prstGeom>
          <a:noFill/>
          <a:ln w="9525">
            <a:noFill/>
            <a:miter lim="800000"/>
            <a:headEnd/>
            <a:tailEnd/>
          </a:ln>
        </p:spPr>
      </p:pic>
      <p:pic>
        <p:nvPicPr>
          <p:cNvPr id="6154" name="Picture 10"/>
          <p:cNvPicPr>
            <a:picLocks noChangeAspect="1" noChangeArrowheads="1"/>
          </p:cNvPicPr>
          <p:nvPr>
            <p:custDataLst>
              <p:tags r:id="rId16"/>
            </p:custDataLst>
          </p:nvPr>
        </p:nvPicPr>
        <p:blipFill>
          <a:blip r:embed="rId31" cstate="print"/>
          <a:srcRect/>
          <a:stretch>
            <a:fillRect/>
          </a:stretch>
        </p:blipFill>
        <p:spPr bwMode="auto">
          <a:xfrm>
            <a:off x="4699248" y="1142720"/>
            <a:ext cx="3047143" cy="2837143"/>
          </a:xfrm>
          <a:prstGeom prst="rect">
            <a:avLst/>
          </a:prstGeom>
          <a:noFill/>
          <a:ln w="9525">
            <a:noFill/>
            <a:miter lim="800000"/>
            <a:headEnd/>
            <a:tailEnd/>
          </a:ln>
        </p:spPr>
      </p:pic>
      <p:sp>
        <p:nvSpPr>
          <p:cNvPr id="21" name="Rechteck 20"/>
          <p:cNvSpPr/>
          <p:nvPr>
            <p:custDataLst>
              <p:tags r:id="rId17"/>
            </p:custDataLst>
          </p:nvPr>
        </p:nvSpPr>
        <p:spPr>
          <a:xfrm>
            <a:off x="2529483" y="2154758"/>
            <a:ext cx="1836204"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custDataLst>
              <p:tags r:id="rId18"/>
            </p:custDataLst>
          </p:nvPr>
        </p:nvSpPr>
        <p:spPr>
          <a:xfrm>
            <a:off x="2986088" y="1408983"/>
            <a:ext cx="690562" cy="334091"/>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hteck 22"/>
          <p:cNvSpPr/>
          <p:nvPr>
            <p:custDataLst>
              <p:tags r:id="rId19"/>
            </p:custDataLst>
          </p:nvPr>
        </p:nvSpPr>
        <p:spPr>
          <a:xfrm>
            <a:off x="921209" y="2154758"/>
            <a:ext cx="684076" cy="31459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eck 23"/>
          <p:cNvSpPr/>
          <p:nvPr>
            <p:custDataLst>
              <p:tags r:id="rId20"/>
            </p:custDataLst>
          </p:nvPr>
        </p:nvSpPr>
        <p:spPr>
          <a:xfrm>
            <a:off x="921733" y="1406602"/>
            <a:ext cx="230792" cy="338853"/>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p:custDataLst>
              <p:tags r:id="rId21"/>
            </p:custDataLst>
          </p:nvPr>
        </p:nvSpPr>
        <p:spPr>
          <a:xfrm>
            <a:off x="2529222" y="1405319"/>
            <a:ext cx="225884" cy="337755"/>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feld 25"/>
          <p:cNvSpPr txBox="1"/>
          <p:nvPr>
            <p:custDataLst>
              <p:tags r:id="rId22"/>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1411ff</a:t>
            </a:r>
            <a:endParaRPr lang="en-GB" sz="600" dirty="0"/>
          </a:p>
        </p:txBody>
      </p:sp>
      <p:sp>
        <p:nvSpPr>
          <p:cNvPr id="27" name="Untertitel 26" hidden="1"/>
          <p:cNvSpPr>
            <a:spLocks noGrp="1"/>
          </p:cNvSpPr>
          <p:nvPr>
            <p:ph type="subTitle" idx="1"/>
            <p:custDataLst>
              <p:tags r:id="rId2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custDataLst>
              <p:tags r:id="rId3"/>
            </p:custDataLst>
          </p:nvPr>
        </p:nvPicPr>
        <p:blipFill>
          <a:blip r:embed="rId20" cstate="print"/>
          <a:srcRect/>
          <a:stretch>
            <a:fillRect/>
          </a:stretch>
        </p:blipFill>
        <p:spPr bwMode="auto">
          <a:xfrm>
            <a:off x="2131416" y="1183826"/>
            <a:ext cx="4080000" cy="1657143"/>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DSI configuration register 1 (DSICR1)</a:t>
            </a:r>
            <a:endParaRPr lang="en-US" noProof="0"/>
          </a:p>
        </p:txBody>
      </p:sp>
      <p:sp>
        <p:nvSpPr>
          <p:cNvPr id="22" name="Foliennummernplatzhalter 21"/>
          <p:cNvSpPr>
            <a:spLocks noGrp="1"/>
          </p:cNvSpPr>
          <p:nvPr>
            <p:ph type="sldNum" sz="quarter" idx="10"/>
          </p:nvPr>
        </p:nvSpPr>
        <p:spPr/>
        <p:txBody>
          <a:bodyPr/>
          <a:lstStyle/>
          <a:p>
            <a:pPr>
              <a:defRPr/>
            </a:pPr>
            <a:fld id="{81B8CC12-7B03-4C63-8193-0C64318BCB4A}" type="slidenum">
              <a:rPr lang="x-none" smtClean="0"/>
              <a:pPr>
                <a:defRPr/>
              </a:pPr>
              <a:t>46</a:t>
            </a:fld>
            <a:endParaRPr lang="x-none"/>
          </a:p>
        </p:txBody>
      </p:sp>
      <p:pic>
        <p:nvPicPr>
          <p:cNvPr id="7171" name="Picture 3"/>
          <p:cNvPicPr>
            <a:picLocks noChangeAspect="1" noChangeArrowheads="1"/>
          </p:cNvPicPr>
          <p:nvPr>
            <p:custDataLst>
              <p:tags r:id="rId12"/>
            </p:custDataLst>
          </p:nvPr>
        </p:nvPicPr>
        <p:blipFill>
          <a:blip r:embed="rId22" cstate="print"/>
          <a:srcRect/>
          <a:stretch>
            <a:fillRect/>
          </a:stretch>
        </p:blipFill>
        <p:spPr bwMode="auto">
          <a:xfrm>
            <a:off x="795192" y="3014092"/>
            <a:ext cx="3400000" cy="2490477"/>
          </a:xfrm>
          <a:prstGeom prst="rect">
            <a:avLst/>
          </a:prstGeom>
          <a:noFill/>
          <a:ln w="9525">
            <a:noFill/>
            <a:miter lim="800000"/>
            <a:headEnd/>
            <a:tailEnd/>
          </a:ln>
        </p:spPr>
      </p:pic>
      <p:pic>
        <p:nvPicPr>
          <p:cNvPr id="7172" name="Picture 4"/>
          <p:cNvPicPr>
            <a:picLocks noChangeAspect="1" noChangeArrowheads="1"/>
          </p:cNvPicPr>
          <p:nvPr>
            <p:custDataLst>
              <p:tags r:id="rId13"/>
            </p:custDataLst>
          </p:nvPr>
        </p:nvPicPr>
        <p:blipFill>
          <a:blip r:embed="rId23" cstate="print"/>
          <a:srcRect/>
          <a:stretch>
            <a:fillRect/>
          </a:stretch>
        </p:blipFill>
        <p:spPr bwMode="auto">
          <a:xfrm>
            <a:off x="4519228" y="3014092"/>
            <a:ext cx="3400000" cy="2500000"/>
          </a:xfrm>
          <a:prstGeom prst="rect">
            <a:avLst/>
          </a:prstGeom>
          <a:noFill/>
          <a:ln w="9525">
            <a:noFill/>
            <a:miter lim="800000"/>
            <a:headEnd/>
            <a:tailEnd/>
          </a:ln>
        </p:spPr>
      </p:pic>
      <p:sp>
        <p:nvSpPr>
          <p:cNvPr id="15" name="Rechteck 14"/>
          <p:cNvSpPr/>
          <p:nvPr>
            <p:custDataLst>
              <p:tags r:id="rId14"/>
            </p:custDataLst>
          </p:nvPr>
        </p:nvSpPr>
        <p:spPr>
          <a:xfrm>
            <a:off x="2477869" y="2210119"/>
            <a:ext cx="3699093" cy="32114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p:cNvSpPr/>
          <p:nvPr>
            <p:custDataLst>
              <p:tags r:id="rId15"/>
            </p:custDataLst>
          </p:nvPr>
        </p:nvSpPr>
        <p:spPr>
          <a:xfrm>
            <a:off x="2940160" y="1485255"/>
            <a:ext cx="1385966" cy="31496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5484191" y="1488465"/>
            <a:ext cx="692771" cy="31175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feld 18"/>
          <p:cNvSpPr txBox="1"/>
          <p:nvPr>
            <p:custDataLst>
              <p:tags r:id="rId17"/>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1418f</a:t>
            </a:r>
            <a:endParaRPr lang="en-GB" sz="600" dirty="0"/>
          </a:p>
        </p:txBody>
      </p:sp>
      <p:sp>
        <p:nvSpPr>
          <p:cNvPr id="20" name="Untertitel 19" hidden="1"/>
          <p:cNvSpPr>
            <a:spLocks noGrp="1"/>
          </p:cNvSpPr>
          <p:nvPr>
            <p:ph type="subTitle" idx="1"/>
            <p:custDataLst>
              <p:tags r:id="rId18"/>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Clock and transfer attribute register (CTARx)</a:t>
            </a:r>
            <a:endParaRPr lang="en-US" noProof="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47</a:t>
            </a:fld>
            <a:endParaRPr lang="x-none"/>
          </a:p>
        </p:txBody>
      </p:sp>
      <p:pic>
        <p:nvPicPr>
          <p:cNvPr id="8194" name="Picture 2"/>
          <p:cNvPicPr>
            <a:picLocks noChangeAspect="1" noChangeArrowheads="1"/>
          </p:cNvPicPr>
          <p:nvPr>
            <p:custDataLst>
              <p:tags r:id="rId11"/>
            </p:custDataLst>
          </p:nvPr>
        </p:nvPicPr>
        <p:blipFill>
          <a:blip r:embed="rId20" cstate="print"/>
          <a:srcRect/>
          <a:stretch>
            <a:fillRect/>
          </a:stretch>
        </p:blipFill>
        <p:spPr bwMode="auto">
          <a:xfrm>
            <a:off x="450776" y="1142643"/>
            <a:ext cx="4091429" cy="1691429"/>
          </a:xfrm>
          <a:prstGeom prst="rect">
            <a:avLst/>
          </a:prstGeom>
          <a:noFill/>
          <a:ln w="9525">
            <a:noFill/>
            <a:miter lim="800000"/>
            <a:headEnd/>
            <a:tailEnd/>
          </a:ln>
        </p:spPr>
      </p:pic>
      <p:sp>
        <p:nvSpPr>
          <p:cNvPr id="13" name="Textfeld 12"/>
          <p:cNvSpPr txBox="1"/>
          <p:nvPr>
            <p:custDataLst>
              <p:tags r:id="rId12"/>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1026" name="Picture 2_"/>
          <p:cNvPicPr>
            <a:picLocks noChangeAspect="1" noChangeArrowheads="1"/>
          </p:cNvPicPr>
          <p:nvPr>
            <p:custDataLst>
              <p:tags r:id="rId13"/>
            </p:custDataLst>
          </p:nvPr>
        </p:nvPicPr>
        <p:blipFill>
          <a:blip r:embed="rId21" cstate="print"/>
          <a:srcRect/>
          <a:stretch>
            <a:fillRect/>
          </a:stretch>
        </p:blipFill>
        <p:spPr bwMode="auto">
          <a:xfrm>
            <a:off x="4843264" y="1092447"/>
            <a:ext cx="3400000" cy="4261905"/>
          </a:xfrm>
          <a:prstGeom prst="rect">
            <a:avLst/>
          </a:prstGeom>
          <a:noFill/>
          <a:ln w="9525">
            <a:noFill/>
            <a:miter lim="800000"/>
            <a:headEnd/>
            <a:tailEnd/>
          </a:ln>
        </p:spPr>
      </p:pic>
      <p:pic>
        <p:nvPicPr>
          <p:cNvPr id="1027" name="Picture 3"/>
          <p:cNvPicPr>
            <a:picLocks noChangeAspect="1" noChangeArrowheads="1"/>
          </p:cNvPicPr>
          <p:nvPr>
            <p:custDataLst>
              <p:tags r:id="rId14"/>
            </p:custDataLst>
          </p:nvPr>
        </p:nvPicPr>
        <p:blipFill>
          <a:blip r:embed="rId22" cstate="print"/>
          <a:srcRect/>
          <a:stretch>
            <a:fillRect/>
          </a:stretch>
        </p:blipFill>
        <p:spPr bwMode="auto">
          <a:xfrm>
            <a:off x="1062844" y="3734172"/>
            <a:ext cx="3004762" cy="1480953"/>
          </a:xfrm>
          <a:prstGeom prst="rect">
            <a:avLst/>
          </a:prstGeom>
          <a:noFill/>
          <a:ln w="9525">
            <a:noFill/>
            <a:miter lim="800000"/>
            <a:headEnd/>
            <a:tailEnd/>
          </a:ln>
        </p:spPr>
      </p:pic>
      <p:sp>
        <p:nvSpPr>
          <p:cNvPr id="16" name="Rechteck 15"/>
          <p:cNvSpPr/>
          <p:nvPr>
            <p:custDataLst>
              <p:tags r:id="rId15"/>
            </p:custDataLst>
          </p:nvPr>
        </p:nvSpPr>
        <p:spPr>
          <a:xfrm>
            <a:off x="827483" y="2176187"/>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827483" y="1449253"/>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ntertitel 17"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Clock and transfer attribute register (CTARx)</a:t>
            </a:r>
            <a:endParaRPr lang="en-US" noProof="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48</a:t>
            </a:fld>
            <a:endParaRPr lang="x-none"/>
          </a:p>
        </p:txBody>
      </p:sp>
      <p:sp>
        <p:nvSpPr>
          <p:cNvPr id="13" name="Textfeld 12"/>
          <p:cNvSpPr txBox="1"/>
          <p:nvPr>
            <p:custDataLst>
              <p:tags r:id="rId11"/>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2050" name="Picture 2"/>
          <p:cNvPicPr>
            <a:picLocks noChangeAspect="1" noChangeArrowheads="1"/>
          </p:cNvPicPr>
          <p:nvPr>
            <p:custDataLst>
              <p:tags r:id="rId12"/>
            </p:custDataLst>
          </p:nvPr>
        </p:nvPicPr>
        <p:blipFill>
          <a:blip r:embed="rId19" cstate="print"/>
          <a:srcRect/>
          <a:stretch>
            <a:fillRect/>
          </a:stretch>
        </p:blipFill>
        <p:spPr bwMode="auto">
          <a:xfrm>
            <a:off x="486780" y="1105880"/>
            <a:ext cx="3400000" cy="4109524"/>
          </a:xfrm>
          <a:prstGeom prst="rect">
            <a:avLst/>
          </a:prstGeom>
          <a:noFill/>
          <a:ln w="9525">
            <a:noFill/>
            <a:miter lim="800000"/>
            <a:headEnd/>
            <a:tailEnd/>
          </a:ln>
        </p:spPr>
      </p:pic>
      <p:pic>
        <p:nvPicPr>
          <p:cNvPr id="2051" name="Picture 3"/>
          <p:cNvPicPr>
            <a:picLocks noChangeAspect="1" noChangeArrowheads="1"/>
          </p:cNvPicPr>
          <p:nvPr>
            <p:custDataLst>
              <p:tags r:id="rId13"/>
            </p:custDataLst>
          </p:nvPr>
        </p:nvPicPr>
        <p:blipFill>
          <a:blip r:embed="rId20" cstate="print"/>
          <a:srcRect/>
          <a:stretch>
            <a:fillRect/>
          </a:stretch>
        </p:blipFill>
        <p:spPr bwMode="auto">
          <a:xfrm>
            <a:off x="4591236" y="1105880"/>
            <a:ext cx="3400000" cy="2404762"/>
          </a:xfrm>
          <a:prstGeom prst="rect">
            <a:avLst/>
          </a:prstGeom>
          <a:noFill/>
          <a:ln w="9525">
            <a:noFill/>
            <a:miter lim="800000"/>
            <a:headEnd/>
            <a:tailEnd/>
          </a:ln>
        </p:spPr>
      </p:pic>
      <p:pic>
        <p:nvPicPr>
          <p:cNvPr id="2052" name="Picture 4"/>
          <p:cNvPicPr>
            <a:picLocks noChangeAspect="1" noChangeArrowheads="1"/>
          </p:cNvPicPr>
          <p:nvPr>
            <p:custDataLst>
              <p:tags r:id="rId14"/>
            </p:custDataLst>
          </p:nvPr>
        </p:nvPicPr>
        <p:blipFill>
          <a:blip r:embed="rId21" cstate="print"/>
          <a:srcRect/>
          <a:stretch>
            <a:fillRect/>
          </a:stretch>
        </p:blipFill>
        <p:spPr bwMode="auto">
          <a:xfrm>
            <a:off x="4087180" y="3698168"/>
            <a:ext cx="2076667" cy="1610000"/>
          </a:xfrm>
          <a:prstGeom prst="rect">
            <a:avLst/>
          </a:prstGeom>
          <a:noFill/>
          <a:ln w="9525">
            <a:noFill/>
            <a:miter lim="800000"/>
            <a:headEnd/>
            <a:tailEnd/>
          </a:ln>
        </p:spPr>
      </p:pic>
      <p:pic>
        <p:nvPicPr>
          <p:cNvPr id="2053" name="Picture 5"/>
          <p:cNvPicPr>
            <a:picLocks noChangeAspect="1" noChangeArrowheads="1"/>
          </p:cNvPicPr>
          <p:nvPr>
            <p:custDataLst>
              <p:tags r:id="rId15"/>
            </p:custDataLst>
          </p:nvPr>
        </p:nvPicPr>
        <p:blipFill>
          <a:blip r:embed="rId22" cstate="print"/>
          <a:srcRect/>
          <a:stretch>
            <a:fillRect/>
          </a:stretch>
        </p:blipFill>
        <p:spPr bwMode="auto">
          <a:xfrm>
            <a:off x="6175412" y="3698168"/>
            <a:ext cx="2080000" cy="1610000"/>
          </a:xfrm>
          <a:prstGeom prst="rect">
            <a:avLst/>
          </a:prstGeom>
          <a:noFill/>
          <a:ln w="9525">
            <a:noFill/>
            <a:miter lim="800000"/>
            <a:headEnd/>
            <a:tailEnd/>
          </a:ln>
        </p:spPr>
      </p:pic>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custDataLst>
              <p:tags r:id="rId3"/>
            </p:custDataLst>
          </p:nvPr>
        </p:nvPicPr>
        <p:blipFill>
          <a:blip r:embed="rId19" cstate="print"/>
          <a:srcRect/>
          <a:stretch>
            <a:fillRect/>
          </a:stretch>
        </p:blipFill>
        <p:spPr bwMode="auto">
          <a:xfrm>
            <a:off x="4570850" y="3136463"/>
            <a:ext cx="3404762" cy="2361905"/>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ASDRx and SSRx</a:t>
            </a:r>
            <a:endParaRPr lang="en-US" noProof="0"/>
          </a:p>
        </p:txBody>
      </p:sp>
      <p:sp>
        <p:nvSpPr>
          <p:cNvPr id="21" name="Foliennummernplatzhalter 20"/>
          <p:cNvSpPr>
            <a:spLocks noGrp="1"/>
          </p:cNvSpPr>
          <p:nvPr>
            <p:ph type="sldNum" sz="quarter" idx="10"/>
          </p:nvPr>
        </p:nvSpPr>
        <p:spPr/>
        <p:txBody>
          <a:bodyPr/>
          <a:lstStyle/>
          <a:p>
            <a:pPr>
              <a:defRPr/>
            </a:pPr>
            <a:fld id="{81B8CC12-7B03-4C63-8193-0C64318BCB4A}" type="slidenum">
              <a:rPr lang="x-none" smtClean="0"/>
              <a:pPr>
                <a:defRPr/>
              </a:pPr>
              <a:t>49</a:t>
            </a:fld>
            <a:endParaRPr lang="x-none"/>
          </a:p>
        </p:txBody>
      </p:sp>
      <p:pic>
        <p:nvPicPr>
          <p:cNvPr id="3074" name="Picture 2"/>
          <p:cNvPicPr>
            <a:picLocks noChangeAspect="1" noChangeArrowheads="1"/>
          </p:cNvPicPr>
          <p:nvPr>
            <p:custDataLst>
              <p:tags r:id="rId12"/>
            </p:custDataLst>
          </p:nvPr>
        </p:nvPicPr>
        <p:blipFill>
          <a:blip r:embed="rId21" cstate="print"/>
          <a:srcRect/>
          <a:stretch>
            <a:fillRect/>
          </a:stretch>
        </p:blipFill>
        <p:spPr bwMode="auto">
          <a:xfrm>
            <a:off x="702804" y="997868"/>
            <a:ext cx="3390477" cy="1957143"/>
          </a:xfrm>
          <a:prstGeom prst="rect">
            <a:avLst/>
          </a:prstGeom>
          <a:noFill/>
          <a:ln w="9525">
            <a:noFill/>
            <a:miter lim="800000"/>
            <a:headEnd/>
            <a:tailEnd/>
          </a:ln>
        </p:spPr>
      </p:pic>
      <p:pic>
        <p:nvPicPr>
          <p:cNvPr id="3075" name="Picture 3"/>
          <p:cNvPicPr>
            <a:picLocks noChangeAspect="1" noChangeArrowheads="1"/>
          </p:cNvPicPr>
          <p:nvPr>
            <p:custDataLst>
              <p:tags r:id="rId13"/>
            </p:custDataLst>
          </p:nvPr>
        </p:nvPicPr>
        <p:blipFill>
          <a:blip r:embed="rId22" cstate="print"/>
          <a:srcRect/>
          <a:stretch>
            <a:fillRect/>
          </a:stretch>
        </p:blipFill>
        <p:spPr bwMode="auto">
          <a:xfrm>
            <a:off x="4585135" y="997868"/>
            <a:ext cx="3390477" cy="2109524"/>
          </a:xfrm>
          <a:prstGeom prst="rect">
            <a:avLst/>
          </a:prstGeom>
          <a:noFill/>
          <a:ln w="9525">
            <a:noFill/>
            <a:miter lim="800000"/>
            <a:headEnd/>
            <a:tailEnd/>
          </a:ln>
        </p:spPr>
      </p:pic>
      <p:pic>
        <p:nvPicPr>
          <p:cNvPr id="3076" name="Picture 4"/>
          <p:cNvPicPr>
            <a:picLocks noChangeAspect="1" noChangeArrowheads="1"/>
          </p:cNvPicPr>
          <p:nvPr>
            <p:custDataLst>
              <p:tags r:id="rId14"/>
            </p:custDataLst>
          </p:nvPr>
        </p:nvPicPr>
        <p:blipFill>
          <a:blip r:embed="rId23" cstate="print"/>
          <a:srcRect/>
          <a:stretch>
            <a:fillRect/>
          </a:stretch>
        </p:blipFill>
        <p:spPr bwMode="auto">
          <a:xfrm>
            <a:off x="666800" y="3144828"/>
            <a:ext cx="3409524" cy="2209524"/>
          </a:xfrm>
          <a:prstGeom prst="rect">
            <a:avLst/>
          </a:prstGeom>
          <a:noFill/>
          <a:ln w="9525">
            <a:noFill/>
            <a:miter lim="800000"/>
            <a:headEnd/>
            <a:tailEnd/>
          </a:ln>
        </p:spPr>
      </p:pic>
      <p:sp>
        <p:nvSpPr>
          <p:cNvPr id="16" name="Rechteck 15"/>
          <p:cNvSpPr/>
          <p:nvPr>
            <p:custDataLst>
              <p:tags r:id="rId15"/>
            </p:custDataLst>
          </p:nvPr>
        </p:nvSpPr>
        <p:spPr>
          <a:xfrm>
            <a:off x="4519228" y="601824"/>
            <a:ext cx="3528392" cy="493254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feld 17"/>
          <p:cNvSpPr txBox="1"/>
          <p:nvPr>
            <p:custDataLst>
              <p:tags r:id="rId16"/>
            </p:custDataLst>
          </p:nvPr>
        </p:nvSpPr>
        <p:spPr>
          <a:xfrm>
            <a:off x="4627240" y="601824"/>
            <a:ext cx="3312368" cy="369332"/>
          </a:xfrm>
          <a:prstGeom prst="rect">
            <a:avLst/>
          </a:prstGeom>
          <a:noFill/>
        </p:spPr>
        <p:txBody>
          <a:bodyPr wrap="square" rtlCol="0">
            <a:spAutoFit/>
          </a:bodyPr>
          <a:lstStyle/>
          <a:p>
            <a:pPr algn="ctr"/>
            <a:r>
              <a:rPr lang="en-GB" dirty="0" smtClean="0"/>
              <a:t>used if 64 bit mode is enabled</a:t>
            </a:r>
            <a:endParaRPr lang="en-GB" dirty="0"/>
          </a:p>
        </p:txBody>
      </p:sp>
      <p:sp>
        <p:nvSpPr>
          <p:cNvPr id="19" name="Untertitel 18"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Downstream data frame (CJ950)</a:t>
            </a:r>
            <a:endParaRPr lang="en-US" noProof="0"/>
          </a:p>
        </p:txBody>
      </p:sp>
      <p:pic>
        <p:nvPicPr>
          <p:cNvPr id="1026" name="Picture 2"/>
          <p:cNvPicPr>
            <a:picLocks noChangeAspect="1" noChangeArrowheads="1"/>
          </p:cNvPicPr>
          <p:nvPr>
            <p:custDataLst>
              <p:tags r:id="rId10"/>
            </p:custDataLst>
          </p:nvPr>
        </p:nvPicPr>
        <p:blipFill>
          <a:blip r:embed="rId13" cstate="print"/>
          <a:srcRect/>
          <a:stretch>
            <a:fillRect/>
          </a:stretch>
        </p:blipFill>
        <p:spPr bwMode="auto">
          <a:xfrm>
            <a:off x="450776" y="1141885"/>
            <a:ext cx="7560840" cy="4135174"/>
          </a:xfrm>
          <a:prstGeom prst="rect">
            <a:avLst/>
          </a:prstGeom>
          <a:noFill/>
          <a:ln w="9525">
            <a:noFill/>
            <a:miter lim="800000"/>
            <a:headEnd/>
            <a:tailEnd/>
          </a:ln>
          <a:effectLst/>
        </p:spPr>
      </p:pic>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5</a:t>
            </a:fld>
            <a:endParaRPr lang="de-DE"/>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SRL (32bit mode)</a:t>
            </a:r>
            <a:endParaRPr lang="en-US" noProof="0"/>
          </a:p>
        </p:txBody>
      </p:sp>
      <p:sp>
        <p:nvSpPr>
          <p:cNvPr id="288" name="Foliennummernplatzhalter 287"/>
          <p:cNvSpPr>
            <a:spLocks noGrp="1"/>
          </p:cNvSpPr>
          <p:nvPr>
            <p:ph type="sldNum" sz="quarter" idx="10"/>
          </p:nvPr>
        </p:nvSpPr>
        <p:spPr/>
        <p:txBody>
          <a:bodyPr/>
          <a:lstStyle/>
          <a:p>
            <a:pPr>
              <a:defRPr/>
            </a:pPr>
            <a:fld id="{81B8CC12-7B03-4C63-8193-0C64318BCB4A}" type="slidenum">
              <a:rPr lang="x-none" smtClean="0"/>
              <a:pPr>
                <a:defRPr/>
              </a:pPr>
              <a:t>50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Freihandform 158"/>
          <p:cNvSpPr/>
          <p:nvPr>
            <p:custDataLst>
              <p:tags r:id="rId157"/>
            </p:custDataLst>
          </p:nvPr>
        </p:nvSpPr>
        <p:spPr>
          <a:xfrm>
            <a:off x="882824" y="4418248"/>
            <a:ext cx="2844316"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316" h="422447">
                <a:moveTo>
                  <a:pt x="0" y="0"/>
                </a:moveTo>
                <a:lnTo>
                  <a:pt x="1728192" y="0"/>
                </a:lnTo>
                <a:lnTo>
                  <a:pt x="2844316"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Freihandform 160"/>
          <p:cNvSpPr/>
          <p:nvPr>
            <p:custDataLst>
              <p:tags r:id="rId158"/>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Gerade Verbindung 161"/>
          <p:cNvCxnSpPr>
            <a:stCxn id="161" idx="0"/>
          </p:cNvCxnSpPr>
          <p:nvPr>
            <p:custDataLst>
              <p:tags r:id="rId159"/>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60"/>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6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6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6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7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7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7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7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7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7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8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8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8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8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8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8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9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9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9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9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9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9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20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20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20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20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20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20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1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1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1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1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1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1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2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2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2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2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2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2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3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3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3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3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3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3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4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4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4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4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4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4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5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5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5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5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5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5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6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6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6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6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6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6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7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7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72"/>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73"/>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74"/>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75"/>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7"/>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8"/>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Untertitel 284"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SRH (32bit mode)</a:t>
            </a:r>
            <a:endParaRPr lang="en-US" noProof="0"/>
          </a:p>
        </p:txBody>
      </p:sp>
      <p:sp>
        <p:nvSpPr>
          <p:cNvPr id="294" name="Foliennummernplatzhalter 293"/>
          <p:cNvSpPr>
            <a:spLocks noGrp="1"/>
          </p:cNvSpPr>
          <p:nvPr>
            <p:ph type="sldNum" sz="quarter" idx="10"/>
          </p:nvPr>
        </p:nvSpPr>
        <p:spPr/>
        <p:txBody>
          <a:bodyPr/>
          <a:lstStyle/>
          <a:p>
            <a:pPr>
              <a:defRPr/>
            </a:pPr>
            <a:fld id="{81B8CC12-7B03-4C63-8193-0C64318BCB4A}" type="slidenum">
              <a:rPr lang="x-none" smtClean="0"/>
              <a:pPr>
                <a:defRPr/>
              </a:pPr>
              <a:t>51</a:t>
            </a:fld>
            <a:endParaRPr lang="x-none"/>
          </a:p>
        </p:txBody>
      </p:sp>
      <p:cxnSp>
        <p:nvCxnSpPr>
          <p:cNvPr id="12" name="Gerade Verbindung 11"/>
          <p:cNvCxnSpPr/>
          <p:nvPr>
            <p:custDataLst>
              <p:tags r:id="rId11"/>
            </p:custDataLst>
          </p:nvPr>
        </p:nvCxnSpPr>
        <p:spPr>
          <a:xfrm>
            <a:off x="3367100"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415918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42311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41591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430320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43752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43032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423119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444722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45192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44472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437521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45912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46632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45912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45192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47352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47352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46632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48792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49512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48792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48072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50232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50952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50232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49512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51673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52393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51673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50952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53113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53833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53113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52393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54553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55273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54553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53833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55993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56713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55993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55273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57433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58153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57433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56713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58153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354712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3367100"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3655132"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3367100"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3583124"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3691136"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372714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3763144"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603139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59593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60313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61034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60313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61034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6031396"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61754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62474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61754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62474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63194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63914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63194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63914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6031396"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6319428"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628342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628342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6319428"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6319428"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3583124"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642744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646344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6499448"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64634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65354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64634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65354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3583124"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4807260"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4447220"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4663244"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4663244"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4807260"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4411216"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6031396"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5887380"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6031396"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5887380"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4231196"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3583124"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4519228"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4555232"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4555232"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3691136"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5923384"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3655132"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3511116"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6247420"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365513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347511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3691136"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3223084"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5959388"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3223084"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3007060"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3007060"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3007060"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3655132"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57"/>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5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5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6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6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6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6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7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7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7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8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8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8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8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19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19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19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19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0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0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0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0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0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0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1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1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1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1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1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1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2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2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2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2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2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2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3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3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3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3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3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3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4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4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4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4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4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4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5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5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5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5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5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6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0"/>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1"/>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Freihandform 284"/>
          <p:cNvSpPr/>
          <p:nvPr>
            <p:custDataLst>
              <p:tags r:id="rId273"/>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6" name="Gerade Verbindung 285"/>
          <p:cNvCxnSpPr/>
          <p:nvPr>
            <p:custDataLst>
              <p:tags r:id="rId27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75"/>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9" name="Freihandform 288"/>
          <p:cNvSpPr/>
          <p:nvPr>
            <p:custDataLst>
              <p:tags r:id="rId276"/>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0" name="Gerade Verbindung 289"/>
          <p:cNvCxnSpPr/>
          <p:nvPr>
            <p:custDataLst>
              <p:tags r:id="rId27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7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2" name="Untertitel 291"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(32bit mode)</a:t>
            </a:r>
            <a:endParaRPr lang="en-US" noProof="0"/>
          </a:p>
        </p:txBody>
      </p:sp>
      <p:sp>
        <p:nvSpPr>
          <p:cNvPr id="378" name="Foliennummernplatzhalter 377"/>
          <p:cNvSpPr>
            <a:spLocks noGrp="1"/>
          </p:cNvSpPr>
          <p:nvPr>
            <p:ph type="sldNum" sz="quarter" idx="10"/>
          </p:nvPr>
        </p:nvSpPr>
        <p:spPr/>
        <p:txBody>
          <a:bodyPr/>
          <a:lstStyle/>
          <a:p>
            <a:pPr>
              <a:defRPr/>
            </a:pPr>
            <a:fld id="{81B8CC12-7B03-4C63-8193-0C64318BCB4A}" type="slidenum">
              <a:rPr lang="x-none" smtClean="0"/>
              <a:pPr>
                <a:defRPr/>
              </a:pPr>
              <a:t>52</a:t>
            </a:fld>
            <a:endParaRPr lang="x-none"/>
          </a:p>
        </p:txBody>
      </p:sp>
      <p:sp>
        <p:nvSpPr>
          <p:cNvPr id="154" name="Textfeld 153"/>
          <p:cNvSpPr txBox="1"/>
          <p:nvPr>
            <p:custDataLst>
              <p:tags r:id="rId1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3"/>
            </p:custDataLst>
          </p:nvPr>
        </p:nvSpPr>
        <p:spPr>
          <a:xfrm>
            <a:off x="558788" y="2834072"/>
            <a:ext cx="327334" cy="215444"/>
          </a:xfrm>
          <a:prstGeom prst="rect">
            <a:avLst/>
          </a:prstGeom>
          <a:noFill/>
          <a:ln>
            <a:noFill/>
          </a:ln>
        </p:spPr>
        <p:txBody>
          <a:bodyPr wrap="none" rtlCol="0">
            <a:spAutoFit/>
          </a:bodyPr>
          <a:lstStyle/>
          <a:p>
            <a:r>
              <a:rPr lang="en-GB" sz="800" dirty="0" smtClean="0"/>
              <a:t>CS</a:t>
            </a:r>
            <a:endParaRPr lang="en-GB" sz="800" dirty="0"/>
          </a:p>
        </p:txBody>
      </p:sp>
      <p:sp>
        <p:nvSpPr>
          <p:cNvPr id="250" name="Freihandform 249"/>
          <p:cNvSpPr/>
          <p:nvPr>
            <p:custDataLst>
              <p:tags r:id="rId14"/>
            </p:custDataLst>
          </p:nvPr>
        </p:nvSpPr>
        <p:spPr>
          <a:xfrm>
            <a:off x="3763144" y="4418248"/>
            <a:ext cx="133214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 name="connsiteX0" fmla="*/ 576064 w 2304256"/>
              <a:gd name="connsiteY0" fmla="*/ 0 h 580865"/>
              <a:gd name="connsiteX1" fmla="*/ 2304256 w 2304256"/>
              <a:gd name="connsiteY1" fmla="*/ 0 h 580865"/>
              <a:gd name="connsiteX2" fmla="*/ 1260140 w 2304256"/>
              <a:gd name="connsiteY2" fmla="*/ 580865 h 580865"/>
              <a:gd name="connsiteX3" fmla="*/ 0 w 2304256"/>
              <a:gd name="connsiteY3" fmla="*/ 580865 h 580865"/>
              <a:gd name="connsiteX4" fmla="*/ 576064 w 2304256"/>
              <a:gd name="connsiteY4" fmla="*/ 0 h 580865"/>
              <a:gd name="connsiteX0" fmla="*/ 576064 w 1332148"/>
              <a:gd name="connsiteY0" fmla="*/ 0 h 580865"/>
              <a:gd name="connsiteX1" fmla="*/ 1332148 w 1332148"/>
              <a:gd name="connsiteY1" fmla="*/ 0 h 580865"/>
              <a:gd name="connsiteX2" fmla="*/ 1260140 w 1332148"/>
              <a:gd name="connsiteY2" fmla="*/ 580865 h 580865"/>
              <a:gd name="connsiteX3" fmla="*/ 0 w 1332148"/>
              <a:gd name="connsiteY3" fmla="*/ 580865 h 580865"/>
              <a:gd name="connsiteX4" fmla="*/ 576064 w 1332148"/>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148" h="580865">
                <a:moveTo>
                  <a:pt x="576064" y="0"/>
                </a:moveTo>
                <a:lnTo>
                  <a:pt x="1332148" y="0"/>
                </a:lnTo>
                <a:lnTo>
                  <a:pt x="126014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1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16"/>
            </p:custDataLst>
          </p:nvPr>
        </p:nvSpPr>
        <p:spPr>
          <a:xfrm>
            <a:off x="3151076" y="3554152"/>
            <a:ext cx="1944216"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 name="connsiteX0" fmla="*/ 0 w 2556284"/>
              <a:gd name="connsiteY0" fmla="*/ 0 h 792088"/>
              <a:gd name="connsiteX1" fmla="*/ 2448272 w 2556284"/>
              <a:gd name="connsiteY1" fmla="*/ 0 h 792088"/>
              <a:gd name="connsiteX2" fmla="*/ 2556284 w 2556284"/>
              <a:gd name="connsiteY2" fmla="*/ 792088 h 792088"/>
              <a:gd name="connsiteX3" fmla="*/ 828092 w 2556284"/>
              <a:gd name="connsiteY3" fmla="*/ 792088 h 792088"/>
              <a:gd name="connsiteX4" fmla="*/ 0 w 2556284"/>
              <a:gd name="connsiteY4" fmla="*/ 0 h 792088"/>
              <a:gd name="connsiteX0" fmla="*/ 0 w 2916324"/>
              <a:gd name="connsiteY0" fmla="*/ 0 h 792088"/>
              <a:gd name="connsiteX1" fmla="*/ 2808312 w 2916324"/>
              <a:gd name="connsiteY1" fmla="*/ 0 h 792088"/>
              <a:gd name="connsiteX2" fmla="*/ 2916324 w 2916324"/>
              <a:gd name="connsiteY2" fmla="*/ 792088 h 792088"/>
              <a:gd name="connsiteX3" fmla="*/ 1188132 w 2916324"/>
              <a:gd name="connsiteY3" fmla="*/ 792088 h 792088"/>
              <a:gd name="connsiteX4" fmla="*/ 0 w 2916324"/>
              <a:gd name="connsiteY4" fmla="*/ 0 h 792088"/>
              <a:gd name="connsiteX0" fmla="*/ 0 w 2808312"/>
              <a:gd name="connsiteY0" fmla="*/ 0 h 792088"/>
              <a:gd name="connsiteX1" fmla="*/ 2808312 w 2808312"/>
              <a:gd name="connsiteY1" fmla="*/ 0 h 792088"/>
              <a:gd name="connsiteX2" fmla="*/ 1944216 w 2808312"/>
              <a:gd name="connsiteY2" fmla="*/ 792088 h 792088"/>
              <a:gd name="connsiteX3" fmla="*/ 1188132 w 2808312"/>
              <a:gd name="connsiteY3" fmla="*/ 792088 h 792088"/>
              <a:gd name="connsiteX4" fmla="*/ 0 w 2808312"/>
              <a:gd name="connsiteY4" fmla="*/ 0 h 792088"/>
              <a:gd name="connsiteX0" fmla="*/ 0 w 1944216"/>
              <a:gd name="connsiteY0" fmla="*/ 0 h 792088"/>
              <a:gd name="connsiteX1" fmla="*/ 1368152 w 1944216"/>
              <a:gd name="connsiteY1" fmla="*/ 0 h 792088"/>
              <a:gd name="connsiteX2" fmla="*/ 1944216 w 1944216"/>
              <a:gd name="connsiteY2" fmla="*/ 792088 h 792088"/>
              <a:gd name="connsiteX3" fmla="*/ 1188132 w 1944216"/>
              <a:gd name="connsiteY3" fmla="*/ 792088 h 792088"/>
              <a:gd name="connsiteX4" fmla="*/ 0 w 1944216"/>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792088">
                <a:moveTo>
                  <a:pt x="0" y="0"/>
                </a:moveTo>
                <a:lnTo>
                  <a:pt x="1368152" y="0"/>
                </a:lnTo>
                <a:lnTo>
                  <a:pt x="1944216" y="792088"/>
                </a:lnTo>
                <a:lnTo>
                  <a:pt x="1188132"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17"/>
            </p:custDataLst>
          </p:nvPr>
        </p:nvSpPr>
        <p:spPr>
          <a:xfrm>
            <a:off x="882824" y="3554152"/>
            <a:ext cx="291632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2916324"/>
              <a:gd name="connsiteY0" fmla="*/ 0 h 792088"/>
              <a:gd name="connsiteX1" fmla="*/ 2916324 w 2916324"/>
              <a:gd name="connsiteY1" fmla="*/ 0 h 792088"/>
              <a:gd name="connsiteX2" fmla="*/ 1728192 w 2916324"/>
              <a:gd name="connsiteY2" fmla="*/ 792088 h 792088"/>
              <a:gd name="connsiteX3" fmla="*/ 0 w 2916324"/>
              <a:gd name="connsiteY3" fmla="*/ 792088 h 792088"/>
              <a:gd name="connsiteX4" fmla="*/ 468052 w 291632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324" h="792088">
                <a:moveTo>
                  <a:pt x="468052" y="0"/>
                </a:moveTo>
                <a:lnTo>
                  <a:pt x="2916324"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18"/>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19"/>
            </p:custDataLst>
          </p:nvPr>
        </p:nvCxnSpPr>
        <p:spPr>
          <a:xfrm flipH="1">
            <a:off x="2611016"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0"/>
            </p:custDataLst>
          </p:nvPr>
        </p:nvCxnSpPr>
        <p:spPr>
          <a:xfrm>
            <a:off x="3475112"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1"/>
            </p:custDataLst>
          </p:nvPr>
        </p:nvCxnSpPr>
        <p:spPr>
          <a:xfrm>
            <a:off x="4519228" y="3554152"/>
            <a:ext cx="576064"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2"/>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3"/>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
            </p:custDataLst>
          </p:nvPr>
        </p:nvCxnSpPr>
        <p:spPr>
          <a:xfrm flipH="1">
            <a:off x="5023284" y="4418248"/>
            <a:ext cx="7200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7"/>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8"/>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9"/>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30"/>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31"/>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32"/>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33"/>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34"/>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35"/>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36"/>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37"/>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38"/>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39"/>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40"/>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41"/>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42"/>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43"/>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44"/>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45"/>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46"/>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47"/>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48"/>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49"/>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50"/>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51"/>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52"/>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53"/>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54"/>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55"/>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56"/>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57"/>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58"/>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59"/>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60"/>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61"/>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62"/>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63"/>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64"/>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65"/>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66"/>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67"/>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68"/>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69"/>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70"/>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71"/>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13" name="Rechteck 312"/>
          <p:cNvSpPr/>
          <p:nvPr>
            <p:custDataLst>
              <p:tags r:id="rId72"/>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73"/>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74"/>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75"/>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76"/>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77"/>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78"/>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79"/>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80"/>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81"/>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82"/>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83"/>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84"/>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85"/>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86"/>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87"/>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88"/>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89"/>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90"/>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91"/>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92"/>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93"/>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94"/>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95"/>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96"/>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97"/>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98"/>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99"/>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00"/>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01"/>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02"/>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03"/>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04"/>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05"/>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06"/>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07"/>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08"/>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09"/>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10"/>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11"/>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12"/>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13"/>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14"/>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15"/>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16"/>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117"/>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18"/>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19"/>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20"/>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21"/>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22"/>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23"/>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24"/>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66" name="Rechteck 365"/>
          <p:cNvSpPr/>
          <p:nvPr>
            <p:custDataLst>
              <p:tags r:id="rId125"/>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26"/>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27"/>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28"/>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29"/>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30"/>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31"/>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32"/>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33"/>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34"/>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88" name="Gerade Verbindung 387"/>
          <p:cNvCxnSpPr/>
          <p:nvPr>
            <p:custDataLst>
              <p:tags r:id="rId135"/>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136"/>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37"/>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138"/>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139"/>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403" name="Gerade Verbindung 402"/>
          <p:cNvCxnSpPr/>
          <p:nvPr>
            <p:custDataLst>
              <p:tags r:id="rId140"/>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Gerade Verbindung 403"/>
          <p:cNvCxnSpPr/>
          <p:nvPr>
            <p:custDataLst>
              <p:tags r:id="rId141"/>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Gerade Verbindung 404"/>
          <p:cNvCxnSpPr/>
          <p:nvPr>
            <p:custDataLst>
              <p:tags r:id="rId142"/>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Gerade Verbindung 405"/>
          <p:cNvCxnSpPr/>
          <p:nvPr>
            <p:custDataLst>
              <p:tags r:id="rId143"/>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Gerade Verbindung 406"/>
          <p:cNvCxnSpPr/>
          <p:nvPr>
            <p:custDataLst>
              <p:tags r:id="rId144"/>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Gerade Verbindung 407"/>
          <p:cNvCxnSpPr/>
          <p:nvPr>
            <p:custDataLst>
              <p:tags r:id="rId145"/>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6"/>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47"/>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48"/>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49"/>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0"/>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Gerade Verbindung 413"/>
          <p:cNvCxnSpPr/>
          <p:nvPr>
            <p:custDataLst>
              <p:tags r:id="rId151"/>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Gerade Verbindung 414"/>
          <p:cNvCxnSpPr/>
          <p:nvPr>
            <p:custDataLst>
              <p:tags r:id="rId152"/>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3"/>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4"/>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5"/>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6"/>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57"/>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58"/>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59"/>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0"/>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1"/>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2"/>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3"/>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4"/>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5"/>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6"/>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67"/>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68"/>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69"/>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0"/>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1"/>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2"/>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3"/>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4"/>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5"/>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6"/>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77"/>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78"/>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79"/>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0"/>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1"/>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2"/>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3"/>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4"/>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5"/>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6"/>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87"/>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88"/>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89"/>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0"/>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1"/>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2"/>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3"/>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4"/>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5"/>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6"/>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197"/>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198"/>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199"/>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0"/>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1"/>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2"/>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3"/>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4"/>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5"/>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6"/>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07"/>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08"/>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09"/>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0"/>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1"/>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2"/>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3"/>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4"/>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5"/>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Gerade Verbindung 478"/>
          <p:cNvCxnSpPr/>
          <p:nvPr>
            <p:custDataLst>
              <p:tags r:id="rId216"/>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0" name="Gerade Verbindung 479"/>
          <p:cNvCxnSpPr/>
          <p:nvPr>
            <p:custDataLst>
              <p:tags r:id="rId217"/>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18"/>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19"/>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Gerade Verbindung 482"/>
          <p:cNvCxnSpPr/>
          <p:nvPr>
            <p:custDataLst>
              <p:tags r:id="rId220"/>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Gerade Verbindung 483"/>
          <p:cNvCxnSpPr/>
          <p:nvPr>
            <p:custDataLst>
              <p:tags r:id="rId221"/>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2"/>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3"/>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4"/>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6"/>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27"/>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28"/>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2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Gerade Verbindung 492"/>
          <p:cNvCxnSpPr/>
          <p:nvPr>
            <p:custDataLst>
              <p:tags r:id="rId230"/>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Gerade Verbindung 493"/>
          <p:cNvCxnSpPr/>
          <p:nvPr>
            <p:custDataLst>
              <p:tags r:id="rId231"/>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Gerade Verbindung 494"/>
          <p:cNvCxnSpPr/>
          <p:nvPr>
            <p:custDataLst>
              <p:tags r:id="rId232"/>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4"/>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5"/>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6"/>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3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38"/>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39"/>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0"/>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1"/>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2"/>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3"/>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4"/>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5"/>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6"/>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47"/>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48"/>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49"/>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0"/>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2"/>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3"/>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4"/>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8" name="Gerade Verbindung 517"/>
          <p:cNvCxnSpPr/>
          <p:nvPr>
            <p:custDataLst>
              <p:tags r:id="rId255"/>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9" name="Gerade Verbindung 518"/>
          <p:cNvCxnSpPr/>
          <p:nvPr>
            <p:custDataLst>
              <p:tags r:id="rId256"/>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0" name="Gerade Verbindung 519"/>
          <p:cNvCxnSpPr/>
          <p:nvPr>
            <p:custDataLst>
              <p:tags r:id="rId257"/>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 name="Textfeld 520"/>
          <p:cNvSpPr txBox="1"/>
          <p:nvPr>
            <p:custDataLst>
              <p:tags r:id="rId258"/>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522" name="Gerade Verbindung 521"/>
          <p:cNvCxnSpPr/>
          <p:nvPr>
            <p:custDataLst>
              <p:tags r:id="rId259"/>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3" name="Textfeld 522"/>
          <p:cNvSpPr txBox="1"/>
          <p:nvPr>
            <p:custDataLst>
              <p:tags r:id="rId260"/>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524" name="Gerade Verbindung 523"/>
          <p:cNvCxnSpPr/>
          <p:nvPr>
            <p:custDataLst>
              <p:tags r:id="rId261"/>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5" name="Textfeld 524"/>
          <p:cNvSpPr txBox="1"/>
          <p:nvPr>
            <p:custDataLst>
              <p:tags r:id="rId262"/>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526" name="Textfeld 525"/>
          <p:cNvSpPr txBox="1"/>
          <p:nvPr>
            <p:custDataLst>
              <p:tags r:id="rId263"/>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527" name="Gerade Verbindung 526"/>
          <p:cNvCxnSpPr/>
          <p:nvPr>
            <p:custDataLst>
              <p:tags r:id="rId264"/>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8" name="Textfeld 527"/>
          <p:cNvSpPr txBox="1"/>
          <p:nvPr>
            <p:custDataLst>
              <p:tags r:id="rId265"/>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529" name="Textfeld 528"/>
          <p:cNvSpPr txBox="1"/>
          <p:nvPr>
            <p:custDataLst>
              <p:tags r:id="rId266"/>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530" name="Textfeld 529"/>
          <p:cNvSpPr txBox="1"/>
          <p:nvPr>
            <p:custDataLst>
              <p:tags r:id="rId267"/>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531" name="Textfeld 530"/>
          <p:cNvSpPr txBox="1"/>
          <p:nvPr>
            <p:custDataLst>
              <p:tags r:id="rId268"/>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532" name="Gerade Verbindung 531"/>
          <p:cNvCxnSpPr/>
          <p:nvPr>
            <p:custDataLst>
              <p:tags r:id="rId269"/>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3" name="Textfeld 532"/>
          <p:cNvSpPr txBox="1"/>
          <p:nvPr>
            <p:custDataLst>
              <p:tags r:id="rId270"/>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534" name="Textfeld 533"/>
          <p:cNvSpPr txBox="1"/>
          <p:nvPr>
            <p:custDataLst>
              <p:tags r:id="rId271"/>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535" name="Gerade Verbindung 534"/>
          <p:cNvCxnSpPr/>
          <p:nvPr>
            <p:custDataLst>
              <p:tags r:id="rId272"/>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6" name="Gerade Verbindung 535"/>
          <p:cNvCxnSpPr/>
          <p:nvPr>
            <p:custDataLst>
              <p:tags r:id="rId273"/>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7" name="Textfeld 536"/>
          <p:cNvSpPr txBox="1"/>
          <p:nvPr>
            <p:custDataLst>
              <p:tags r:id="rId274"/>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538" name="Textfeld 537"/>
          <p:cNvSpPr txBox="1"/>
          <p:nvPr>
            <p:custDataLst>
              <p:tags r:id="rId275"/>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539" name="Textfeld 538"/>
          <p:cNvSpPr txBox="1"/>
          <p:nvPr>
            <p:custDataLst>
              <p:tags r:id="rId276"/>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540" name="Textfeld 539"/>
          <p:cNvSpPr txBox="1"/>
          <p:nvPr>
            <p:custDataLst>
              <p:tags r:id="rId277"/>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cxnSp>
        <p:nvCxnSpPr>
          <p:cNvPr id="541" name="Gerade Verbindung 540"/>
          <p:cNvCxnSpPr/>
          <p:nvPr>
            <p:custDataLst>
              <p:tags r:id="rId27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2" name="Gerade Verbindung 541"/>
          <p:cNvCxnSpPr/>
          <p:nvPr>
            <p:custDataLst>
              <p:tags r:id="rId27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Gerade Verbindung 542"/>
          <p:cNvCxnSpPr/>
          <p:nvPr>
            <p:custDataLst>
              <p:tags r:id="rId28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Gerade Verbindung 543"/>
          <p:cNvCxnSpPr/>
          <p:nvPr>
            <p:custDataLst>
              <p:tags r:id="rId28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Gerade Verbindung 544"/>
          <p:cNvCxnSpPr/>
          <p:nvPr>
            <p:custDataLst>
              <p:tags r:id="rId28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Gerade Verbindung 545"/>
          <p:cNvCxnSpPr/>
          <p:nvPr>
            <p:custDataLst>
              <p:tags r:id="rId28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Gerade Verbindung 546"/>
          <p:cNvCxnSpPr/>
          <p:nvPr>
            <p:custDataLst>
              <p:tags r:id="rId28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Gerade Verbindung 547"/>
          <p:cNvCxnSpPr/>
          <p:nvPr>
            <p:custDataLst>
              <p:tags r:id="rId28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Gerade Verbindung 548"/>
          <p:cNvCxnSpPr/>
          <p:nvPr>
            <p:custDataLst>
              <p:tags r:id="rId28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Gerade Verbindung 549"/>
          <p:cNvCxnSpPr/>
          <p:nvPr>
            <p:custDataLst>
              <p:tags r:id="rId28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Gerade Verbindung 550"/>
          <p:cNvCxnSpPr/>
          <p:nvPr>
            <p:custDataLst>
              <p:tags r:id="rId28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Gerade Verbindung 551"/>
          <p:cNvCxnSpPr/>
          <p:nvPr>
            <p:custDataLst>
              <p:tags r:id="rId28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Gerade Verbindung 552"/>
          <p:cNvCxnSpPr/>
          <p:nvPr>
            <p:custDataLst>
              <p:tags r:id="rId29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Gerade Verbindung 553"/>
          <p:cNvCxnSpPr/>
          <p:nvPr>
            <p:custDataLst>
              <p:tags r:id="rId29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Gerade Verbindung 554"/>
          <p:cNvCxnSpPr/>
          <p:nvPr>
            <p:custDataLst>
              <p:tags r:id="rId29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Gerade Verbindung 555"/>
          <p:cNvCxnSpPr/>
          <p:nvPr>
            <p:custDataLst>
              <p:tags r:id="rId29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Gerade Verbindung 556"/>
          <p:cNvCxnSpPr/>
          <p:nvPr>
            <p:custDataLst>
              <p:tags r:id="rId29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Gerade Verbindung 557"/>
          <p:cNvCxnSpPr/>
          <p:nvPr>
            <p:custDataLst>
              <p:tags r:id="rId29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Gerade Verbindung 558"/>
          <p:cNvCxnSpPr/>
          <p:nvPr>
            <p:custDataLst>
              <p:tags r:id="rId29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Gerade Verbindung 559"/>
          <p:cNvCxnSpPr/>
          <p:nvPr>
            <p:custDataLst>
              <p:tags r:id="rId29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Gerade Verbindung 560"/>
          <p:cNvCxnSpPr/>
          <p:nvPr>
            <p:custDataLst>
              <p:tags r:id="rId29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2" name="Gerade Verbindung 561"/>
          <p:cNvCxnSpPr/>
          <p:nvPr>
            <p:custDataLst>
              <p:tags r:id="rId29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Gerade Verbindung 562"/>
          <p:cNvCxnSpPr/>
          <p:nvPr>
            <p:custDataLst>
              <p:tags r:id="rId30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Gerade Verbindung 563"/>
          <p:cNvCxnSpPr/>
          <p:nvPr>
            <p:custDataLst>
              <p:tags r:id="rId30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Gerade Verbindung 564"/>
          <p:cNvCxnSpPr/>
          <p:nvPr>
            <p:custDataLst>
              <p:tags r:id="rId30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Gerade Verbindung 565"/>
          <p:cNvCxnSpPr/>
          <p:nvPr>
            <p:custDataLst>
              <p:tags r:id="rId30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Gerade Verbindung 566"/>
          <p:cNvCxnSpPr/>
          <p:nvPr>
            <p:custDataLst>
              <p:tags r:id="rId30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Gerade Verbindung 567"/>
          <p:cNvCxnSpPr/>
          <p:nvPr>
            <p:custDataLst>
              <p:tags r:id="rId30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Gerade Verbindung 568"/>
          <p:cNvCxnSpPr/>
          <p:nvPr>
            <p:custDataLst>
              <p:tags r:id="rId306"/>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Gerade Verbindung 569"/>
          <p:cNvCxnSpPr/>
          <p:nvPr>
            <p:custDataLst>
              <p:tags r:id="rId307"/>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Gerade Verbindung 570"/>
          <p:cNvCxnSpPr/>
          <p:nvPr>
            <p:custDataLst>
              <p:tags r:id="rId308"/>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Gerade Verbindung 571"/>
          <p:cNvCxnSpPr/>
          <p:nvPr>
            <p:custDataLst>
              <p:tags r:id="rId309"/>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3" name="Textfeld 572"/>
          <p:cNvSpPr txBox="1"/>
          <p:nvPr>
            <p:custDataLst>
              <p:tags r:id="rId310"/>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574" name="Gerade Verbindung 573"/>
          <p:cNvCxnSpPr/>
          <p:nvPr>
            <p:custDataLst>
              <p:tags r:id="rId311"/>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9" name="Gerade Verbindung 578"/>
          <p:cNvCxnSpPr/>
          <p:nvPr>
            <p:custDataLst>
              <p:tags r:id="rId312"/>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6" name="Untertitel 375" hidden="1"/>
          <p:cNvSpPr>
            <a:spLocks noGrp="1"/>
          </p:cNvSpPr>
          <p:nvPr>
            <p:ph type="subTitle" idx="1"/>
            <p:custDataLst>
              <p:tags r:id="rId313"/>
            </p:custDataLst>
          </p:nvPr>
        </p:nvSpPr>
        <p:spPr>
          <a:xfrm>
            <a:off x="533400" y="3200400"/>
            <a:ext cx="7772400" cy="1676400"/>
          </a:xfrm>
          <a:ln w="0"/>
          <a:effectLst/>
        </p:spPr>
        <p:txBody>
          <a:bodyPr wrap="square" lIns="0" tIns="63500" rIns="0" bIns="0"/>
          <a:lstStyle/>
          <a:p>
            <a:endParaRPr lang="en-GB"/>
          </a:p>
        </p:txBody>
      </p:sp>
      <p:sp>
        <p:nvSpPr>
          <p:cNvPr id="380" name="Geschweifte Klammer rechts 379"/>
          <p:cNvSpPr/>
          <p:nvPr>
            <p:custDataLst>
              <p:tags r:id="rId31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1" name="Geschweifte Klammer rechts 380"/>
          <p:cNvSpPr/>
          <p:nvPr>
            <p:custDataLst>
              <p:tags r:id="rId315"/>
            </p:custDataLst>
          </p:nvPr>
        </p:nvSpPr>
        <p:spPr>
          <a:xfrm rot="5400000">
            <a:off x="4681246"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2" name="Textfeld 381"/>
          <p:cNvSpPr txBox="1"/>
          <p:nvPr>
            <p:custDataLst>
              <p:tags r:id="rId31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SRH </a:t>
            </a:r>
            <a:r>
              <a:rPr lang="en-GB" sz="1000" b="1" dirty="0" smtClean="0">
                <a:solidFill>
                  <a:srgbClr val="FF0000"/>
                </a:solidFill>
              </a:rPr>
              <a:t>is not possible</a:t>
            </a:r>
            <a:endParaRPr lang="en-GB" sz="1000" b="1" dirty="0">
              <a:solidFill>
                <a:srgbClr val="FF0000"/>
              </a:solidFill>
            </a:endParaRPr>
          </a:p>
        </p:txBody>
      </p:sp>
      <p:sp>
        <p:nvSpPr>
          <p:cNvPr id="383" name="Textfeld 382"/>
          <p:cNvSpPr txBox="1"/>
          <p:nvPr>
            <p:custDataLst>
              <p:tags r:id="rId31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384" name="Textfeld 383"/>
          <p:cNvSpPr txBox="1"/>
          <p:nvPr>
            <p:custDataLst>
              <p:tags r:id="rId318"/>
            </p:custDataLst>
          </p:nvPr>
        </p:nvSpPr>
        <p:spPr>
          <a:xfrm>
            <a:off x="4555232"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7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2 x CJ950 (32bit mode)</a:t>
            </a:r>
            <a:endParaRPr lang="en-US" noProof="0"/>
          </a:p>
        </p:txBody>
      </p:sp>
      <p:sp>
        <p:nvSpPr>
          <p:cNvPr id="384" name="Foliennummernplatzhalter 383"/>
          <p:cNvSpPr>
            <a:spLocks noGrp="1"/>
          </p:cNvSpPr>
          <p:nvPr>
            <p:ph type="sldNum" sz="quarter" idx="10"/>
          </p:nvPr>
        </p:nvSpPr>
        <p:spPr/>
        <p:txBody>
          <a:bodyPr/>
          <a:lstStyle/>
          <a:p>
            <a:pPr>
              <a:defRPr/>
            </a:pPr>
            <a:fld id="{81B8CC12-7B03-4C63-8193-0C64318BCB4A}" type="slidenum">
              <a:rPr lang="x-none" smtClean="0"/>
              <a:pPr>
                <a:defRPr/>
              </a:pPr>
              <a:t>53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Freihandform 249"/>
          <p:cNvSpPr/>
          <p:nvPr>
            <p:custDataLst>
              <p:tags r:id="rId241"/>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24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243"/>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244"/>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245"/>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6"/>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4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49"/>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0"/>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2"/>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5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5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5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5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25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5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26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26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26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26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26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26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27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27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27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27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27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27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27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27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27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27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28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28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28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28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28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28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28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28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28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28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29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29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29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29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29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29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29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29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29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29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30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30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30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30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30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30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30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30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30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30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31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31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31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31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31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31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1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1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1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1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2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2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32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32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32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2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32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32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32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2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3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3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3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3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3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3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3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3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3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3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34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34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34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34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34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34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34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4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4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4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35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5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5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5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5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5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5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5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35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35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36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36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76" name="Gerade Verbindung 375"/>
          <p:cNvCxnSpPr/>
          <p:nvPr>
            <p:custDataLst>
              <p:tags r:id="rId362"/>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363"/>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364"/>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365"/>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Gerade Verbindung 387"/>
          <p:cNvCxnSpPr/>
          <p:nvPr>
            <p:custDataLst>
              <p:tags r:id="rId3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3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3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3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370"/>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380" name="Textfeld 379"/>
          <p:cNvSpPr txBox="1"/>
          <p:nvPr>
            <p:custDataLst>
              <p:tags r:id="rId371"/>
            </p:custDataLst>
          </p:nvPr>
        </p:nvSpPr>
        <p:spPr>
          <a:xfrm>
            <a:off x="90736" y="3194112"/>
            <a:ext cx="598241" cy="215444"/>
          </a:xfrm>
          <a:prstGeom prst="rect">
            <a:avLst/>
          </a:prstGeom>
          <a:noFill/>
          <a:ln>
            <a:noFill/>
          </a:ln>
        </p:spPr>
        <p:txBody>
          <a:bodyPr wrap="none" rtlCol="0">
            <a:spAutoFit/>
          </a:bodyPr>
          <a:lstStyle/>
          <a:p>
            <a:r>
              <a:rPr lang="en-GB" sz="800" dirty="0" smtClean="0"/>
              <a:t>CJ950_2</a:t>
            </a:r>
            <a:endParaRPr lang="en-GB" sz="800" dirty="0"/>
          </a:p>
        </p:txBody>
      </p:sp>
      <p:sp>
        <p:nvSpPr>
          <p:cNvPr id="382" name="Textfeld 381"/>
          <p:cNvSpPr txBox="1"/>
          <p:nvPr>
            <p:custDataLst>
              <p:tags r:id="rId372"/>
            </p:custDataLst>
          </p:nvPr>
        </p:nvSpPr>
        <p:spPr>
          <a:xfrm>
            <a:off x="90736" y="2834072"/>
            <a:ext cx="598241" cy="215444"/>
          </a:xfrm>
          <a:prstGeom prst="rect">
            <a:avLst/>
          </a:prstGeom>
          <a:noFill/>
          <a:ln>
            <a:noFill/>
          </a:ln>
        </p:spPr>
        <p:txBody>
          <a:bodyPr wrap="none" rtlCol="0">
            <a:spAutoFit/>
          </a:bodyPr>
          <a:lstStyle/>
          <a:p>
            <a:r>
              <a:rPr lang="en-GB" sz="800" dirty="0" smtClean="0"/>
              <a:t>CJ950_1</a:t>
            </a:r>
          </a:p>
        </p:txBody>
      </p:sp>
      <p:sp>
        <p:nvSpPr>
          <p:cNvPr id="378" name="Untertitel 377" hidden="1"/>
          <p:cNvSpPr>
            <a:spLocks noGrp="1"/>
          </p:cNvSpPr>
          <p:nvPr>
            <p:ph type="subTitle" idx="1"/>
            <p:custDataLst>
              <p:tags r:id="rId37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Freihandform 391"/>
          <p:cNvSpPr/>
          <p:nvPr>
            <p:custDataLst>
              <p:tags r:id="rId3"/>
            </p:custDataLst>
          </p:nvPr>
        </p:nvSpPr>
        <p:spPr>
          <a:xfrm>
            <a:off x="3763144" y="4418248"/>
            <a:ext cx="144016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80865">
                <a:moveTo>
                  <a:pt x="576064" y="0"/>
                </a:moveTo>
                <a:lnTo>
                  <a:pt x="1440160" y="0"/>
                </a:lnTo>
                <a:lnTo>
                  <a:pt x="144016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Freihandform 390"/>
          <p:cNvSpPr/>
          <p:nvPr>
            <p:custDataLst>
              <p:tags r:id="rId4"/>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Freihandform 389"/>
          <p:cNvSpPr/>
          <p:nvPr>
            <p:custDataLst>
              <p:tags r:id="rId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Freihandform 329"/>
          <p:cNvSpPr/>
          <p:nvPr>
            <p:custDataLst>
              <p:tags r:id="rId6"/>
            </p:custDataLst>
          </p:nvPr>
        </p:nvSpPr>
        <p:spPr>
          <a:xfrm>
            <a:off x="4339208"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Freihandform 328"/>
          <p:cNvSpPr/>
          <p:nvPr>
            <p:custDataLst>
              <p:tags r:id="rId7"/>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a:spLocks/>
          </p:cNvSpPr>
          <p:nvPr>
            <p:custDataLst>
              <p:tags r:id="rId8"/>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9"/>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10"/>
            </p:custDataLst>
          </p:nvPr>
        </p:nvPicPr>
        <p:blipFill>
          <a:blip r:embed="rId39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1"/>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2"/>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3"/>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4"/>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5"/>
            </p:custDataLst>
          </p:nvPr>
        </p:nvSpPr>
        <p:spPr>
          <a:ln w="0"/>
          <a:effectLst/>
        </p:spPr>
        <p:txBody>
          <a:bodyPr wrap="square" lIns="0" tIns="12700" rIns="0" bIns="0" anchor="t"/>
          <a:lstStyle/>
          <a:p>
            <a:r>
              <a:rPr lang="en-US" noProof="0" smtClean="0"/>
              <a:t>IFX: Data frame for CJ721 and CJ960</a:t>
            </a:r>
            <a:endParaRPr lang="en-US" noProof="0"/>
          </a:p>
        </p:txBody>
      </p:sp>
      <p:sp>
        <p:nvSpPr>
          <p:cNvPr id="516" name="Foliennummernplatzhalter 515"/>
          <p:cNvSpPr>
            <a:spLocks noGrp="1"/>
          </p:cNvSpPr>
          <p:nvPr>
            <p:ph type="sldNum" sz="quarter" idx="10"/>
          </p:nvPr>
        </p:nvSpPr>
        <p:spPr/>
        <p:txBody>
          <a:bodyPr/>
          <a:lstStyle/>
          <a:p>
            <a:pPr>
              <a:defRPr/>
            </a:pPr>
            <a:fld id="{81B8CC12-7B03-4C63-8193-0C64318BCB4A}" type="slidenum">
              <a:rPr lang="x-none" smtClean="0"/>
              <a:pPr>
                <a:defRPr/>
              </a:pPr>
              <a:t>54</a:t>
            </a:fld>
            <a:endParaRPr lang="x-none"/>
          </a:p>
        </p:txBody>
      </p:sp>
      <p:cxnSp>
        <p:nvCxnSpPr>
          <p:cNvPr id="12" name="Gerade Verbindung 11"/>
          <p:cNvCxnSpPr/>
          <p:nvPr>
            <p:custDataLst>
              <p:tags r:id="rId16"/>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7"/>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8"/>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9"/>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20"/>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21"/>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22"/>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23"/>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4"/>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5"/>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6"/>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7"/>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8"/>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9"/>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30"/>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31"/>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32"/>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33"/>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4"/>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5"/>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6"/>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7"/>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8"/>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9"/>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40"/>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41"/>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42"/>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43"/>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4"/>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5"/>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6"/>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7"/>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8"/>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9"/>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50"/>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51"/>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52"/>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53"/>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4"/>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5"/>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6"/>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7"/>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8"/>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9"/>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60"/>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61"/>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62"/>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63"/>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4"/>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5"/>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6"/>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7"/>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8"/>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9"/>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70"/>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71"/>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72"/>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73"/>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4"/>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5"/>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6"/>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7"/>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8"/>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9"/>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80"/>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81"/>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82"/>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83"/>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4"/>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5"/>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6"/>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9"/>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9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9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9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5"/>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8"/>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10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10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1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2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3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3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4"/>
            </p:custDataLst>
          </p:nvPr>
        </p:nvSpPr>
        <p:spPr>
          <a:xfrm>
            <a:off x="369113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4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41"/>
            </p:custDataLst>
          </p:nvPr>
        </p:nvSpPr>
        <p:spPr>
          <a:xfrm>
            <a:off x="3713843"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42"/>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43"/>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5"/>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5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5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3"/>
            </p:custDataLst>
          </p:nvPr>
        </p:nvSpPr>
        <p:spPr>
          <a:xfrm>
            <a:off x="653545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60"/>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61"/>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62"/>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63"/>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4"/>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7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7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7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7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8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8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8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8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9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9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92"/>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93"/>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4"/>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5"/>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6"/>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8"/>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9"/>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200"/>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2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202"/>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3"/>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4"/>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6"/>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7"/>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8"/>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10"/>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11"/>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12"/>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4"/>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5"/>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6"/>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7"/>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8"/>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9"/>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20"/>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21"/>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2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5"/>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6"/>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7"/>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8"/>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9"/>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30"/>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1"/>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32"/>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3"/>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4"/>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5"/>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6"/>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40"/>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37" name="Gerade Verbindung 236"/>
          <p:cNvCxnSpPr>
            <a:stCxn id="329" idx="0"/>
          </p:cNvCxnSpPr>
          <p:nvPr>
            <p:custDataLst>
              <p:tags r:id="rId24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a:stCxn id="329" idx="1"/>
          </p:cNvCxnSpPr>
          <p:nvPr>
            <p:custDataLst>
              <p:tags r:id="rId242"/>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a:stCxn id="330" idx="0"/>
          </p:cNvCxnSpPr>
          <p:nvPr>
            <p:custDataLst>
              <p:tags r:id="rId243"/>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a:stCxn id="330" idx="1"/>
          </p:cNvCxnSpPr>
          <p:nvPr>
            <p:custDataLst>
              <p:tags r:id="rId244"/>
            </p:custDataLst>
          </p:nvPr>
        </p:nvCxnSpPr>
        <p:spPr>
          <a:xfrm flipH="1">
            <a:off x="5203304"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24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246"/>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247"/>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248"/>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249"/>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250"/>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6" name="Gerade Verbindung 385"/>
          <p:cNvCxnSpPr/>
          <p:nvPr>
            <p:custDataLst>
              <p:tags r:id="rId252"/>
            </p:custDataLst>
          </p:nvPr>
        </p:nvCxnSpPr>
        <p:spPr>
          <a:xfrm>
            <a:off x="520330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4" name="Geschweifte Klammer rechts 393"/>
          <p:cNvSpPr/>
          <p:nvPr>
            <p:custDataLst>
              <p:tags r:id="rId253"/>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5" name="Textfeld 394"/>
          <p:cNvSpPr txBox="1"/>
          <p:nvPr>
            <p:custDataLst>
              <p:tags r:id="rId254"/>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96" name="Textfeld 395"/>
          <p:cNvSpPr txBox="1"/>
          <p:nvPr>
            <p:custDataLst>
              <p:tags r:id="rId255"/>
            </p:custDataLst>
          </p:nvPr>
        </p:nvSpPr>
        <p:spPr>
          <a:xfrm>
            <a:off x="3511116" y="5174332"/>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74" name="Rechteck 373"/>
          <p:cNvSpPr/>
          <p:nvPr>
            <p:custDataLst>
              <p:tags r:id="rId256"/>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5" name="Rechteck 374"/>
          <p:cNvSpPr/>
          <p:nvPr>
            <p:custDataLst>
              <p:tags r:id="rId257"/>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7" name="Rechteck 376"/>
          <p:cNvSpPr/>
          <p:nvPr>
            <p:custDataLst>
              <p:tags r:id="rId258"/>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259"/>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80" name="Rechteck 379"/>
          <p:cNvSpPr/>
          <p:nvPr>
            <p:custDataLst>
              <p:tags r:id="rId260"/>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261"/>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262"/>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263"/>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264"/>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87" name="Rechteck 386"/>
          <p:cNvSpPr/>
          <p:nvPr>
            <p:custDataLst>
              <p:tags r:id="rId265"/>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266"/>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267"/>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268"/>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269"/>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270"/>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271"/>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272"/>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273"/>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402" name="Rechteck 401"/>
          <p:cNvSpPr/>
          <p:nvPr>
            <p:custDataLst>
              <p:tags r:id="rId274"/>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3" name="Rechteck 402"/>
          <p:cNvSpPr/>
          <p:nvPr>
            <p:custDataLst>
              <p:tags r:id="rId275"/>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04" name="Rechteck 403"/>
          <p:cNvSpPr/>
          <p:nvPr>
            <p:custDataLst>
              <p:tags r:id="rId276"/>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277"/>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6" name="Rechteck 405"/>
          <p:cNvSpPr/>
          <p:nvPr>
            <p:custDataLst>
              <p:tags r:id="rId278"/>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7" name="Rechteck 406"/>
          <p:cNvSpPr/>
          <p:nvPr>
            <p:custDataLst>
              <p:tags r:id="rId279"/>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8" name="Rechteck 407"/>
          <p:cNvSpPr/>
          <p:nvPr>
            <p:custDataLst>
              <p:tags r:id="rId280"/>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9" name="Rechteck 408"/>
          <p:cNvSpPr/>
          <p:nvPr>
            <p:custDataLst>
              <p:tags r:id="rId281"/>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0" name="Rechteck 409"/>
          <p:cNvSpPr/>
          <p:nvPr>
            <p:custDataLst>
              <p:tags r:id="rId282"/>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283"/>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284"/>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285"/>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286"/>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287"/>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6" name="Rechteck 415"/>
          <p:cNvSpPr/>
          <p:nvPr>
            <p:custDataLst>
              <p:tags r:id="rId288"/>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7" name="Rechteck 416"/>
          <p:cNvSpPr/>
          <p:nvPr>
            <p:custDataLst>
              <p:tags r:id="rId289"/>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290"/>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291"/>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420" name="Rechteck 419"/>
          <p:cNvSpPr/>
          <p:nvPr>
            <p:custDataLst>
              <p:tags r:id="rId292"/>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21" name="Rechteck 420"/>
          <p:cNvSpPr/>
          <p:nvPr>
            <p:custDataLst>
              <p:tags r:id="rId293"/>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22" name="Rechteck 421"/>
          <p:cNvSpPr/>
          <p:nvPr>
            <p:custDataLst>
              <p:tags r:id="rId294"/>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295"/>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4" name="Rechteck 423"/>
          <p:cNvSpPr/>
          <p:nvPr>
            <p:custDataLst>
              <p:tags r:id="rId296"/>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5" name="Rechteck 424"/>
          <p:cNvSpPr/>
          <p:nvPr>
            <p:custDataLst>
              <p:tags r:id="rId297"/>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6" name="Rechteck 425"/>
          <p:cNvSpPr/>
          <p:nvPr>
            <p:custDataLst>
              <p:tags r:id="rId298"/>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7" name="Rechteck 426"/>
          <p:cNvSpPr/>
          <p:nvPr>
            <p:custDataLst>
              <p:tags r:id="rId299"/>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8" name="Rechteck 427"/>
          <p:cNvSpPr/>
          <p:nvPr>
            <p:custDataLst>
              <p:tags r:id="rId300"/>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9" name="Rechteck 428"/>
          <p:cNvSpPr/>
          <p:nvPr>
            <p:custDataLst>
              <p:tags r:id="rId301"/>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30" name="Rechteck 429"/>
          <p:cNvSpPr/>
          <p:nvPr>
            <p:custDataLst>
              <p:tags r:id="rId302"/>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1" name="Rechteck 430"/>
          <p:cNvSpPr/>
          <p:nvPr>
            <p:custDataLst>
              <p:tags r:id="rId303"/>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304"/>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3" name="Rechteck 432"/>
          <p:cNvSpPr/>
          <p:nvPr>
            <p:custDataLst>
              <p:tags r:id="rId305"/>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4" name="Rechteck 433"/>
          <p:cNvSpPr/>
          <p:nvPr>
            <p:custDataLst>
              <p:tags r:id="rId306"/>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5" name="Rechteck 434"/>
          <p:cNvSpPr/>
          <p:nvPr>
            <p:custDataLst>
              <p:tags r:id="rId307"/>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308"/>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7" name="Rechteck 436"/>
          <p:cNvSpPr/>
          <p:nvPr>
            <p:custDataLst>
              <p:tags r:id="rId309"/>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438" name="Rechteck 437"/>
          <p:cNvSpPr/>
          <p:nvPr>
            <p:custDataLst>
              <p:tags r:id="rId310"/>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9" name="Rechteck 438"/>
          <p:cNvSpPr/>
          <p:nvPr>
            <p:custDataLst>
              <p:tags r:id="rId311"/>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40" name="Rechteck 439"/>
          <p:cNvSpPr/>
          <p:nvPr>
            <p:custDataLst>
              <p:tags r:id="rId312"/>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313"/>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42" name="Rechteck 441"/>
          <p:cNvSpPr/>
          <p:nvPr>
            <p:custDataLst>
              <p:tags r:id="rId314"/>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3" name="Rechteck 442"/>
          <p:cNvSpPr/>
          <p:nvPr>
            <p:custDataLst>
              <p:tags r:id="rId315"/>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316"/>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317"/>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318"/>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319"/>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320"/>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21"/>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22"/>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1" name="Rechteck 450"/>
          <p:cNvSpPr/>
          <p:nvPr>
            <p:custDataLst>
              <p:tags r:id="rId323"/>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24"/>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3" name="Rechteck 452"/>
          <p:cNvSpPr/>
          <p:nvPr>
            <p:custDataLst>
              <p:tags r:id="rId325"/>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26"/>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27"/>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461" name="Rechteck 460"/>
          <p:cNvSpPr/>
          <p:nvPr>
            <p:custDataLst>
              <p:tags r:id="rId328"/>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2" name="Rechteck 461"/>
          <p:cNvSpPr/>
          <p:nvPr>
            <p:custDataLst>
              <p:tags r:id="rId329"/>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3" name="Rechteck 462"/>
          <p:cNvSpPr/>
          <p:nvPr>
            <p:custDataLst>
              <p:tags r:id="rId330"/>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31"/>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32"/>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33"/>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7" name="Rechteck 466"/>
          <p:cNvSpPr/>
          <p:nvPr>
            <p:custDataLst>
              <p:tags r:id="rId334"/>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8" name="Rechteck 467"/>
          <p:cNvSpPr/>
          <p:nvPr>
            <p:custDataLst>
              <p:tags r:id="rId335"/>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9" name="Rechteck 468"/>
          <p:cNvSpPr/>
          <p:nvPr>
            <p:custDataLst>
              <p:tags r:id="rId336"/>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37"/>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38"/>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39"/>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40"/>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41"/>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42"/>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43"/>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44"/>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78" name="Rechteck 477"/>
          <p:cNvSpPr/>
          <p:nvPr>
            <p:custDataLst>
              <p:tags r:id="rId345"/>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79" name="Rechteck 478"/>
          <p:cNvSpPr/>
          <p:nvPr>
            <p:custDataLst>
              <p:tags r:id="rId346"/>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80" name="Rechteck 479"/>
          <p:cNvSpPr/>
          <p:nvPr>
            <p:custDataLst>
              <p:tags r:id="rId347"/>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81" name="Rechteck 480"/>
          <p:cNvSpPr/>
          <p:nvPr>
            <p:custDataLst>
              <p:tags r:id="rId348"/>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49"/>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50"/>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51"/>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52"/>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53"/>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87" name="Rechteck 486"/>
          <p:cNvSpPr/>
          <p:nvPr>
            <p:custDataLst>
              <p:tags r:id="rId354"/>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88" name="Rechteck 487"/>
          <p:cNvSpPr/>
          <p:nvPr>
            <p:custDataLst>
              <p:tags r:id="rId355"/>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56"/>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57"/>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58"/>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59"/>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60"/>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61"/>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62"/>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96" name="Rechteck 495"/>
          <p:cNvSpPr/>
          <p:nvPr>
            <p:custDataLst>
              <p:tags r:id="rId363"/>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502" name="Textfeld 501"/>
          <p:cNvSpPr txBox="1"/>
          <p:nvPr>
            <p:custDataLst>
              <p:tags r:id="rId364"/>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503" name="Textfeld 502"/>
          <p:cNvSpPr txBox="1"/>
          <p:nvPr>
            <p:custDataLst>
              <p:tags r:id="rId365"/>
            </p:custDataLst>
          </p:nvPr>
        </p:nvSpPr>
        <p:spPr>
          <a:xfrm>
            <a:off x="162744" y="3194112"/>
            <a:ext cx="482824" cy="215444"/>
          </a:xfrm>
          <a:prstGeom prst="rect">
            <a:avLst/>
          </a:prstGeom>
          <a:noFill/>
          <a:ln>
            <a:noFill/>
          </a:ln>
        </p:spPr>
        <p:txBody>
          <a:bodyPr wrap="none" rtlCol="0">
            <a:spAutoFit/>
          </a:bodyPr>
          <a:lstStyle/>
          <a:p>
            <a:r>
              <a:rPr lang="en-GB" sz="800" dirty="0" smtClean="0"/>
              <a:t>CJ960</a:t>
            </a:r>
            <a:endParaRPr lang="en-GB" sz="800" dirty="0"/>
          </a:p>
        </p:txBody>
      </p:sp>
      <p:sp>
        <p:nvSpPr>
          <p:cNvPr id="507" name="Rechteckige Legende 506"/>
          <p:cNvSpPr/>
          <p:nvPr>
            <p:custDataLst>
              <p:tags r:id="rId366"/>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369" name="Gerade Verbindung 368"/>
          <p:cNvCxnSpPr/>
          <p:nvPr>
            <p:custDataLst>
              <p:tags r:id="rId36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36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36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37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37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37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37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37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37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37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37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37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37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38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38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38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38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384"/>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385"/>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386"/>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387"/>
            </p:custDataLst>
          </p:nvPr>
        </p:nvCxnSpPr>
        <p:spPr>
          <a:xfrm>
            <a:off x="581537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38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38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0" name="Textfeld 519"/>
          <p:cNvSpPr txBox="1"/>
          <p:nvPr>
            <p:custDataLst>
              <p:tags r:id="rId39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514" name="Untertitel 513" hidden="1"/>
          <p:cNvSpPr>
            <a:spLocks noGrp="1"/>
          </p:cNvSpPr>
          <p:nvPr>
            <p:ph type="subTitle" idx="1"/>
            <p:custDataLst>
              <p:tags r:id="rId391"/>
            </p:custDataLst>
          </p:nvPr>
        </p:nvSpPr>
        <p:spPr>
          <a:xfrm>
            <a:off x="533400" y="3200400"/>
            <a:ext cx="7772400" cy="1676400"/>
          </a:xfrm>
          <a:ln w="0"/>
          <a:effectLst/>
        </p:spPr>
        <p:txBody>
          <a:bodyPr wrap="square" lIns="0" tIns="63500" rIns="0" bIns="0"/>
          <a:lstStyle/>
          <a:p>
            <a:endParaRPr lang="en-GB"/>
          </a:p>
        </p:txBody>
      </p:sp>
      <p:sp>
        <p:nvSpPr>
          <p:cNvPr id="517" name="Geschweifte Klammer rechts 516"/>
          <p:cNvSpPr/>
          <p:nvPr>
            <p:custDataLst>
              <p:tags r:id="rId392"/>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8" name="Geschweifte Klammer rechts 517"/>
          <p:cNvSpPr/>
          <p:nvPr>
            <p:custDataLst>
              <p:tags r:id="rId393"/>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1" name="Textfeld 520"/>
          <p:cNvSpPr txBox="1"/>
          <p:nvPr>
            <p:custDataLst>
              <p:tags r:id="rId394"/>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522" name="Textfeld 521"/>
          <p:cNvSpPr txBox="1"/>
          <p:nvPr>
            <p:custDataLst>
              <p:tags r:id="rId395"/>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523" name="Textfeld 522"/>
          <p:cNvSpPr txBox="1"/>
          <p:nvPr>
            <p:custDataLst>
              <p:tags r:id="rId396"/>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4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and CJ950</a:t>
            </a:r>
            <a:endParaRPr lang="en-US" noProof="0"/>
          </a:p>
        </p:txBody>
      </p:sp>
      <p:sp>
        <p:nvSpPr>
          <p:cNvPr id="432" name="Foliennummernplatzhalter 431"/>
          <p:cNvSpPr>
            <a:spLocks noGrp="1"/>
          </p:cNvSpPr>
          <p:nvPr>
            <p:ph type="sldNum" sz="quarter" idx="10"/>
          </p:nvPr>
        </p:nvSpPr>
        <p:spPr/>
        <p:txBody>
          <a:bodyPr/>
          <a:lstStyle/>
          <a:p>
            <a:pPr>
              <a:defRPr/>
            </a:pPr>
            <a:fld id="{81B8CC12-7B03-4C63-8193-0C64318BCB4A}" type="slidenum">
              <a:rPr lang="x-none" smtClean="0"/>
              <a:pPr>
                <a:defRPr/>
              </a:pPr>
              <a:t>55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ihandform 270"/>
          <p:cNvSpPr/>
          <p:nvPr>
            <p:custDataLst>
              <p:tags r:id="rId270"/>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Freihandform 271"/>
          <p:cNvSpPr/>
          <p:nvPr>
            <p:custDataLst>
              <p:tags r:id="rId271"/>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Freihandform 272"/>
          <p:cNvSpPr/>
          <p:nvPr>
            <p:custDataLst>
              <p:tags r:id="rId27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Freihandform 273"/>
          <p:cNvSpPr/>
          <p:nvPr>
            <p:custDataLst>
              <p:tags r:id="rId273"/>
            </p:custDataLst>
          </p:nvPr>
        </p:nvSpPr>
        <p:spPr>
          <a:xfrm>
            <a:off x="4339208"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4"/>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5"/>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6"/>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7"/>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p:cNvCxnSpPr>
          <p:nvPr>
            <p:custDataLst>
              <p:tags r:id="rId278"/>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279"/>
            </p:custDataLst>
          </p:nvPr>
        </p:nvCxnSpPr>
        <p:spPr>
          <a:xfrm flipH="1">
            <a:off x="6067400"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280"/>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281"/>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282"/>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283"/>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284"/>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5" name="Geschweifte Klammer rechts 314"/>
          <p:cNvSpPr/>
          <p:nvPr>
            <p:custDataLst>
              <p:tags r:id="rId285"/>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6" name="Textfeld 315"/>
          <p:cNvSpPr txBox="1"/>
          <p:nvPr>
            <p:custDataLst>
              <p:tags r:id="rId28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17" name="Textfeld 316"/>
          <p:cNvSpPr txBox="1"/>
          <p:nvPr>
            <p:custDataLst>
              <p:tags r:id="rId287"/>
            </p:custDataLst>
          </p:nvPr>
        </p:nvSpPr>
        <p:spPr>
          <a:xfrm>
            <a:off x="3511116" y="5170266"/>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18" name="Rechteck 317"/>
          <p:cNvSpPr/>
          <p:nvPr>
            <p:custDataLst>
              <p:tags r:id="rId28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19" name="Rechteck 318"/>
          <p:cNvSpPr/>
          <p:nvPr>
            <p:custDataLst>
              <p:tags r:id="rId28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0" name="Rechteck 319"/>
          <p:cNvSpPr/>
          <p:nvPr>
            <p:custDataLst>
              <p:tags r:id="rId29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29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2" name="Rechteck 321"/>
          <p:cNvSpPr/>
          <p:nvPr>
            <p:custDataLst>
              <p:tags r:id="rId29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3" name="Rechteck 322"/>
          <p:cNvSpPr/>
          <p:nvPr>
            <p:custDataLst>
              <p:tags r:id="rId29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4" name="Rechteck 323"/>
          <p:cNvSpPr/>
          <p:nvPr>
            <p:custDataLst>
              <p:tags r:id="rId29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29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29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27" name="Rechteck 326"/>
          <p:cNvSpPr/>
          <p:nvPr>
            <p:custDataLst>
              <p:tags r:id="rId29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29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29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0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0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0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0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0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0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36" name="Rechteck 335"/>
          <p:cNvSpPr/>
          <p:nvPr>
            <p:custDataLst>
              <p:tags r:id="rId30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7" name="Rechteck 336"/>
          <p:cNvSpPr/>
          <p:nvPr>
            <p:custDataLst>
              <p:tags r:id="rId30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38" name="Rechteck 337"/>
          <p:cNvSpPr/>
          <p:nvPr>
            <p:custDataLst>
              <p:tags r:id="rId30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0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0" name="Rechteck 339"/>
          <p:cNvSpPr/>
          <p:nvPr>
            <p:custDataLst>
              <p:tags r:id="rId31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1" name="Rechteck 340"/>
          <p:cNvSpPr/>
          <p:nvPr>
            <p:custDataLst>
              <p:tags r:id="rId31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2" name="Rechteck 341"/>
          <p:cNvSpPr/>
          <p:nvPr>
            <p:custDataLst>
              <p:tags r:id="rId31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1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1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1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1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1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1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1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2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2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2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2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54" name="Rechteck 353"/>
          <p:cNvSpPr/>
          <p:nvPr>
            <p:custDataLst>
              <p:tags r:id="rId32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5" name="Rechteck 354"/>
          <p:cNvSpPr/>
          <p:nvPr>
            <p:custDataLst>
              <p:tags r:id="rId32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56" name="Rechteck 355"/>
          <p:cNvSpPr/>
          <p:nvPr>
            <p:custDataLst>
              <p:tags r:id="rId32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7" name="Rechteck 356"/>
          <p:cNvSpPr/>
          <p:nvPr>
            <p:custDataLst>
              <p:tags r:id="rId32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8" name="Rechteck 357"/>
          <p:cNvSpPr/>
          <p:nvPr>
            <p:custDataLst>
              <p:tags r:id="rId32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9" name="Rechteck 358"/>
          <p:cNvSpPr/>
          <p:nvPr>
            <p:custDataLst>
              <p:tags r:id="rId32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0" name="Rechteck 359"/>
          <p:cNvSpPr/>
          <p:nvPr>
            <p:custDataLst>
              <p:tags r:id="rId33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3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3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3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364" name="Rechteck 363"/>
          <p:cNvSpPr/>
          <p:nvPr>
            <p:custDataLst>
              <p:tags r:id="rId33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3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3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3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3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3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4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4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72" name="Rechteck 371"/>
          <p:cNvSpPr/>
          <p:nvPr>
            <p:custDataLst>
              <p:tags r:id="rId34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3" name="Rechteck 372"/>
          <p:cNvSpPr/>
          <p:nvPr>
            <p:custDataLst>
              <p:tags r:id="rId34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4" name="Rechteck 373"/>
          <p:cNvSpPr/>
          <p:nvPr>
            <p:custDataLst>
              <p:tags r:id="rId34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5" name="Rechteck 374"/>
          <p:cNvSpPr/>
          <p:nvPr>
            <p:custDataLst>
              <p:tags r:id="rId34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6" name="Rechteck 375"/>
          <p:cNvSpPr/>
          <p:nvPr>
            <p:custDataLst>
              <p:tags r:id="rId34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7" name="Rechteck 376"/>
          <p:cNvSpPr/>
          <p:nvPr>
            <p:custDataLst>
              <p:tags r:id="rId34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34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9" name="Rechteck 378"/>
          <p:cNvSpPr/>
          <p:nvPr>
            <p:custDataLst>
              <p:tags r:id="rId34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0" name="Rechteck 379"/>
          <p:cNvSpPr/>
          <p:nvPr>
            <p:custDataLst>
              <p:tags r:id="rId35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35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2" name="Rechteck 381"/>
          <p:cNvSpPr/>
          <p:nvPr>
            <p:custDataLst>
              <p:tags r:id="rId35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35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35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35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6" name="Rechteck 385"/>
          <p:cNvSpPr/>
          <p:nvPr>
            <p:custDataLst>
              <p:tags r:id="rId35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7" name="Rechteck 386"/>
          <p:cNvSpPr/>
          <p:nvPr>
            <p:custDataLst>
              <p:tags r:id="rId35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35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35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90" name="Rechteck 389"/>
          <p:cNvSpPr/>
          <p:nvPr>
            <p:custDataLst>
              <p:tags r:id="rId36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91" name="Rechteck 390"/>
          <p:cNvSpPr/>
          <p:nvPr>
            <p:custDataLst>
              <p:tags r:id="rId36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92" name="Rechteck 391"/>
          <p:cNvSpPr/>
          <p:nvPr>
            <p:custDataLst>
              <p:tags r:id="rId36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36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4" name="Rechteck 393"/>
          <p:cNvSpPr/>
          <p:nvPr>
            <p:custDataLst>
              <p:tags r:id="rId36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5" name="Rechteck 394"/>
          <p:cNvSpPr/>
          <p:nvPr>
            <p:custDataLst>
              <p:tags r:id="rId36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6" name="Rechteck 395"/>
          <p:cNvSpPr/>
          <p:nvPr>
            <p:custDataLst>
              <p:tags r:id="rId36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36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36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36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37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37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2" name="Rechteck 401"/>
          <p:cNvSpPr/>
          <p:nvPr>
            <p:custDataLst>
              <p:tags r:id="rId37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3" name="Rechteck 402"/>
          <p:cNvSpPr/>
          <p:nvPr>
            <p:custDataLst>
              <p:tags r:id="rId37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4" name="Rechteck 403"/>
          <p:cNvSpPr/>
          <p:nvPr>
            <p:custDataLst>
              <p:tags r:id="rId37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37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6" name="Rechteck 405"/>
          <p:cNvSpPr/>
          <p:nvPr>
            <p:custDataLst>
              <p:tags r:id="rId37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7" name="Rechteck 406"/>
          <p:cNvSpPr/>
          <p:nvPr>
            <p:custDataLst>
              <p:tags r:id="rId37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08" name="Rechteck 407"/>
          <p:cNvSpPr/>
          <p:nvPr>
            <p:custDataLst>
              <p:tags r:id="rId37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9" name="Rechteck 408"/>
          <p:cNvSpPr/>
          <p:nvPr>
            <p:custDataLst>
              <p:tags r:id="rId37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10" name="Rechteck 409"/>
          <p:cNvSpPr/>
          <p:nvPr>
            <p:custDataLst>
              <p:tags r:id="rId38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38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38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38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38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38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16" name="Rechteck 415"/>
          <p:cNvSpPr/>
          <p:nvPr>
            <p:custDataLst>
              <p:tags r:id="rId38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17" name="Rechteck 416"/>
          <p:cNvSpPr/>
          <p:nvPr>
            <p:custDataLst>
              <p:tags r:id="rId38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38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38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0" name="Rechteck 419"/>
          <p:cNvSpPr/>
          <p:nvPr>
            <p:custDataLst>
              <p:tags r:id="rId39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1" name="Rechteck 420"/>
          <p:cNvSpPr/>
          <p:nvPr>
            <p:custDataLst>
              <p:tags r:id="rId39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2" name="Rechteck 421"/>
          <p:cNvSpPr/>
          <p:nvPr>
            <p:custDataLst>
              <p:tags r:id="rId39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39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4" name="Rechteck 423"/>
          <p:cNvSpPr/>
          <p:nvPr>
            <p:custDataLst>
              <p:tags r:id="rId39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5" name="Rechteck 424"/>
          <p:cNvSpPr/>
          <p:nvPr>
            <p:custDataLst>
              <p:tags r:id="rId39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426" name="Gerade Verbindung 425"/>
          <p:cNvCxnSpPr/>
          <p:nvPr>
            <p:custDataLst>
              <p:tags r:id="rId39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397"/>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398"/>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399"/>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400"/>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401"/>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40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Untertitel 429" hidden="1"/>
          <p:cNvSpPr>
            <a:spLocks noGrp="1"/>
          </p:cNvSpPr>
          <p:nvPr>
            <p:ph type="subTitle" idx="1"/>
            <p:custDataLst>
              <p:tags r:id="rId403"/>
            </p:custDataLst>
          </p:nvPr>
        </p:nvSpPr>
        <p:spPr>
          <a:xfrm>
            <a:off x="533400" y="3200400"/>
            <a:ext cx="7772400" cy="1676400"/>
          </a:xfrm>
          <a:ln w="0"/>
          <a:effectLst/>
        </p:spPr>
        <p:txBody>
          <a:bodyPr wrap="square" lIns="0" tIns="63500" rIns="0" bIns="0"/>
          <a:lstStyle/>
          <a:p>
            <a:endParaRPr lang="en-GB"/>
          </a:p>
        </p:txBody>
      </p:sp>
      <p:sp>
        <p:nvSpPr>
          <p:cNvPr id="437" name="Geschweifte Klammer rechts 436"/>
          <p:cNvSpPr/>
          <p:nvPr>
            <p:custDataLst>
              <p:tags r:id="rId40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8" name="Geschweifte Klammer rechts 437"/>
          <p:cNvSpPr/>
          <p:nvPr>
            <p:custDataLst>
              <p:tags r:id="rId405"/>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9" name="Textfeld 438"/>
          <p:cNvSpPr txBox="1"/>
          <p:nvPr>
            <p:custDataLst>
              <p:tags r:id="rId40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440" name="Textfeld 439"/>
          <p:cNvSpPr txBox="1"/>
          <p:nvPr>
            <p:custDataLst>
              <p:tags r:id="rId40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441" name="Textfeld 440"/>
          <p:cNvSpPr txBox="1"/>
          <p:nvPr>
            <p:custDataLst>
              <p:tags r:id="rId408"/>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Data frame for CJ721 and CJ950</a:t>
            </a:r>
            <a:endParaRPr lang="en-US" noProof="0" dirty="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56</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3367100" y="3554152"/>
            <a:ext cx="3600400"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00" h="792088">
                <a:moveTo>
                  <a:pt x="1440160" y="0"/>
                </a:moveTo>
                <a:lnTo>
                  <a:pt x="3600400" y="0"/>
                </a:lnTo>
                <a:lnTo>
                  <a:pt x="1728192" y="792088"/>
                </a:lnTo>
                <a:lnTo>
                  <a:pt x="0" y="792088"/>
                </a:lnTo>
                <a:lnTo>
                  <a:pt x="144016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4"/>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a:endCxn id="275" idx="2"/>
          </p:cNvCxnSpPr>
          <p:nvPr>
            <p:custDataLst>
              <p:tags r:id="rId275"/>
            </p:custDataLst>
          </p:nvPr>
        </p:nvCxnSpPr>
        <p:spPr>
          <a:xfrm flipH="1">
            <a:off x="3367100" y="3554152"/>
            <a:ext cx="14401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22</a:t>
            </a: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23</a:t>
            </a: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799148" y="3986200"/>
            <a:ext cx="108012" cy="97210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187080"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Data frame for CJ950 and CJ721</a:t>
            </a:r>
            <a:endParaRPr lang="en-US" noProof="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57</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42964"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224372"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178968"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176700"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036119" y="2474032"/>
            <a:ext cx="707245" cy="215444"/>
          </a:xfrm>
          <a:prstGeom prst="rect">
            <a:avLst/>
          </a:prstGeom>
          <a:noFill/>
          <a:ln>
            <a:noFill/>
          </a:ln>
        </p:spPr>
        <p:txBody>
          <a:bodyPr wrap="none" rtlCol="0">
            <a:spAutoFit/>
          </a:bodyPr>
          <a:lstStyle/>
          <a:p>
            <a:r>
              <a:rPr lang="en-GB" sz="800" dirty="0" smtClean="0"/>
              <a:t>D16 ... D38</a:t>
            </a:r>
            <a:endParaRPr lang="en-GB" sz="800" dirty="0"/>
          </a:p>
        </p:txBody>
      </p:sp>
      <p:sp>
        <p:nvSpPr>
          <p:cNvPr id="253" name="Textfeld 252"/>
          <p:cNvSpPr txBox="1"/>
          <p:nvPr>
            <p:custDataLst>
              <p:tags r:id="rId240"/>
            </p:custDataLst>
          </p:nvPr>
        </p:nvSpPr>
        <p:spPr>
          <a:xfrm>
            <a:off x="5131296"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2611016" y="3554152"/>
            <a:ext cx="435648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484" h="792088">
                <a:moveTo>
                  <a:pt x="1188132" y="0"/>
                </a:moveTo>
                <a:lnTo>
                  <a:pt x="4356484" y="0"/>
                </a:lnTo>
                <a:lnTo>
                  <a:pt x="2484276" y="792088"/>
                </a:lnTo>
                <a:lnTo>
                  <a:pt x="0" y="792088"/>
                </a:lnTo>
                <a:lnTo>
                  <a:pt x="118813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3583124"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endCxn id="275" idx="2"/>
          </p:cNvCxnSpPr>
          <p:nvPr>
            <p:custDataLst>
              <p:tags r:id="rId274"/>
            </p:custDataLst>
          </p:nvPr>
        </p:nvCxnSpPr>
        <p:spPr>
          <a:xfrm flipH="1">
            <a:off x="2611016" y="3554152"/>
            <a:ext cx="118813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5" idx="1"/>
            <a:endCxn id="275" idx="2"/>
          </p:cNvCxnSpPr>
          <p:nvPr>
            <p:custDataLst>
              <p:tags r:id="rId275"/>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421106" y="3608158"/>
            <a:ext cx="108012"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04306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1" name="Gerade Verbindung 380"/>
          <p:cNvCxnSpPr/>
          <p:nvPr>
            <p:custDataLst>
              <p:tags r:id="rId3"/>
            </p:custDataLst>
          </p:nvPr>
        </p:nvCxnSpPr>
        <p:spPr>
          <a:xfrm>
            <a:off x="2017996" y="4526260"/>
            <a:ext cx="0" cy="72008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6"/>
            </p:custDataLst>
          </p:nvPr>
        </p:nvPicPr>
        <p:blipFill>
          <a:blip r:embed="rId35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Data frame for CJ960 and CJ721</a:t>
            </a:r>
            <a:endParaRPr lang="en-US" noProof="0"/>
          </a:p>
        </p:txBody>
      </p:sp>
      <p:sp>
        <p:nvSpPr>
          <p:cNvPr id="352" name="Foliennummernplatzhalter 351"/>
          <p:cNvSpPr>
            <a:spLocks noGrp="1"/>
          </p:cNvSpPr>
          <p:nvPr>
            <p:ph type="sldNum" sz="quarter" idx="10"/>
          </p:nvPr>
        </p:nvSpPr>
        <p:spPr/>
        <p:txBody>
          <a:bodyPr/>
          <a:lstStyle/>
          <a:p>
            <a:pPr>
              <a:defRPr/>
            </a:pPr>
            <a:fld id="{81B8CC12-7B03-4C63-8193-0C64318BCB4A}" type="slidenum">
              <a:rPr lang="x-none" smtClean="0"/>
              <a:pPr>
                <a:defRPr/>
              </a:pPr>
              <a:t>58</a:t>
            </a:fld>
            <a:endParaRPr lang="x-none"/>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5"/>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7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7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79"/>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0"/>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1"/>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2"/>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3"/>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4"/>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5"/>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86"/>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87"/>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88"/>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89"/>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0"/>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1"/>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2"/>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3"/>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4"/>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5"/>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96"/>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97"/>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98"/>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99"/>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0"/>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1"/>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2"/>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3"/>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4"/>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5"/>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06"/>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07"/>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08"/>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09"/>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0"/>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1"/>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2"/>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3"/>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4"/>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5"/>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16"/>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17"/>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18"/>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19"/>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0"/>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1"/>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2"/>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3"/>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4"/>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5"/>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26"/>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27"/>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28"/>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29"/>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0"/>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1"/>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2"/>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3"/>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142" name="Textfeld 141"/>
          <p:cNvSpPr txBox="1"/>
          <p:nvPr>
            <p:custDataLst>
              <p:tags r:id="rId134"/>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5"/>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36"/>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37"/>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38"/>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39"/>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0"/>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1"/>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2"/>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3"/>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4"/>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5"/>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46"/>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47"/>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48"/>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49"/>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0"/>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1"/>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2"/>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3"/>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4"/>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5"/>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56"/>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8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6"/>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87"/>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88"/>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89"/>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0"/>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1"/>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2"/>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3"/>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4"/>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5"/>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6"/>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197"/>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19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19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0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0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0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5"/>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17"/>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18"/>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19"/>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0"/>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1"/>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2"/>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3"/>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4"/>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5"/>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6"/>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27"/>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28"/>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29"/>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1"/>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253" name="Textfeld 252"/>
          <p:cNvSpPr txBox="1"/>
          <p:nvPr>
            <p:custDataLst>
              <p:tags r:id="rId235"/>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6" name="Gerade Verbindung 285"/>
          <p:cNvCxnSpPr/>
          <p:nvPr>
            <p:custDataLst>
              <p:tags r:id="rId236"/>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37"/>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38"/>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3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4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4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4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5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5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58"/>
            </p:custDataLst>
          </p:nvPr>
        </p:nvSpPr>
        <p:spPr>
          <a:xfrm>
            <a:off x="2286980" y="3554152"/>
            <a:ext cx="424847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 name="connsiteX0" fmla="*/ 1080120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080120 w 4356484"/>
              <a:gd name="connsiteY4" fmla="*/ 0 h 792088"/>
              <a:gd name="connsiteX0" fmla="*/ 1080120 w 4248472"/>
              <a:gd name="connsiteY0" fmla="*/ 0 h 792088"/>
              <a:gd name="connsiteX1" fmla="*/ 4248472 w 4248472"/>
              <a:gd name="connsiteY1" fmla="*/ 0 h 792088"/>
              <a:gd name="connsiteX2" fmla="*/ 2484276 w 4248472"/>
              <a:gd name="connsiteY2" fmla="*/ 792088 h 792088"/>
              <a:gd name="connsiteX3" fmla="*/ 0 w 4248472"/>
              <a:gd name="connsiteY3" fmla="*/ 792088 h 792088"/>
              <a:gd name="connsiteX4" fmla="*/ 1080120 w 424847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472" h="792088">
                <a:moveTo>
                  <a:pt x="1080120" y="0"/>
                </a:moveTo>
                <a:lnTo>
                  <a:pt x="4248472" y="0"/>
                </a:lnTo>
                <a:lnTo>
                  <a:pt x="2484276" y="792088"/>
                </a:lnTo>
                <a:lnTo>
                  <a:pt x="0" y="792088"/>
                </a:lnTo>
                <a:lnTo>
                  <a:pt x="108012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59"/>
            </p:custDataLst>
          </p:nvPr>
        </p:nvSpPr>
        <p:spPr>
          <a:xfrm>
            <a:off x="882824"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60"/>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6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262"/>
            </p:custDataLst>
          </p:nvPr>
        </p:nvCxnSpPr>
        <p:spPr>
          <a:xfrm flipH="1">
            <a:off x="2286980" y="3554152"/>
            <a:ext cx="108012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263"/>
            </p:custDataLst>
          </p:nvPr>
        </p:nvCxnSpPr>
        <p:spPr>
          <a:xfrm flipH="1">
            <a:off x="1746920"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stCxn id="274" idx="1"/>
          </p:cNvCxnSpPr>
          <p:nvPr>
            <p:custDataLst>
              <p:tags r:id="rId264"/>
            </p:custDataLst>
          </p:nvPr>
        </p:nvCxnSpPr>
        <p:spPr>
          <a:xfrm flipH="1">
            <a:off x="4771256" y="3554152"/>
            <a:ext cx="1764196"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6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66"/>
            </p:custDataLst>
          </p:nvPr>
        </p:nvCxnSpPr>
        <p:spPr>
          <a:xfrm>
            <a:off x="23589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67"/>
            </p:custDataLst>
          </p:nvPr>
        </p:nvCxnSpPr>
        <p:spPr>
          <a:xfrm>
            <a:off x="33671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68"/>
            </p:custDataLst>
          </p:nvPr>
        </p:nvCxnSpPr>
        <p:spPr>
          <a:xfrm>
            <a:off x="653545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69"/>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70"/>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71"/>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72"/>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73"/>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74"/>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75"/>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76"/>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77"/>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78"/>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79"/>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80"/>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81"/>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82"/>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83"/>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84"/>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85"/>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86"/>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87"/>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288"/>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289"/>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290"/>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291"/>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292"/>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293"/>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294"/>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295"/>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296"/>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297"/>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59" name="Rechteck 458"/>
          <p:cNvSpPr/>
          <p:nvPr>
            <p:custDataLst>
              <p:tags r:id="rId298"/>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8</a:t>
            </a:r>
            <a:endParaRPr lang="en-GB" sz="600" dirty="0">
              <a:solidFill>
                <a:schemeClr val="tx1"/>
              </a:solidFill>
            </a:endParaRPr>
          </a:p>
        </p:txBody>
      </p:sp>
      <p:sp>
        <p:nvSpPr>
          <p:cNvPr id="460" name="Rechteck 459"/>
          <p:cNvSpPr/>
          <p:nvPr>
            <p:custDataLst>
              <p:tags r:id="rId299"/>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00"/>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01"/>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02"/>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12</a:t>
            </a:r>
            <a:endParaRPr lang="en-GB" sz="600" dirty="0">
              <a:solidFill>
                <a:schemeClr val="tx1"/>
              </a:solidFill>
            </a:endParaRPr>
          </a:p>
        </p:txBody>
      </p:sp>
      <p:sp>
        <p:nvSpPr>
          <p:cNvPr id="464" name="Rechteck 463"/>
          <p:cNvSpPr/>
          <p:nvPr>
            <p:custDataLst>
              <p:tags r:id="rId303"/>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13</a:t>
            </a:r>
            <a:endParaRPr lang="en-GB" sz="600" dirty="0">
              <a:solidFill>
                <a:schemeClr val="tx1"/>
              </a:solidFill>
            </a:endParaRPr>
          </a:p>
        </p:txBody>
      </p:sp>
      <p:sp>
        <p:nvSpPr>
          <p:cNvPr id="465" name="Rechteck 464"/>
          <p:cNvSpPr/>
          <p:nvPr>
            <p:custDataLst>
              <p:tags r:id="rId304"/>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05"/>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06"/>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07"/>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08"/>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09"/>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10"/>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11"/>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a:t>
            </a:r>
            <a:endParaRPr lang="en-GB" sz="600" dirty="0">
              <a:solidFill>
                <a:schemeClr val="tx1"/>
              </a:solidFill>
            </a:endParaRPr>
          </a:p>
        </p:txBody>
      </p:sp>
      <p:sp>
        <p:nvSpPr>
          <p:cNvPr id="473" name="Rechteck 472"/>
          <p:cNvSpPr/>
          <p:nvPr>
            <p:custDataLst>
              <p:tags r:id="rId312"/>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13"/>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14"/>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15"/>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16"/>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17"/>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18"/>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19"/>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20"/>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21"/>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22"/>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2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2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2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2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2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2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2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3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3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3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3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3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3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3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3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3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39"/>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40"/>
            </p:custDataLst>
          </p:nvPr>
        </p:nvSpPr>
        <p:spPr>
          <a:xfrm rot="5400000">
            <a:off x="3259088" y="3446140"/>
            <a:ext cx="108012" cy="205222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41"/>
            </p:custDataLst>
          </p:nvPr>
        </p:nvSpPr>
        <p:spPr>
          <a:xfrm rot="5400000">
            <a:off x="4501226" y="4256230"/>
            <a:ext cx="108012" cy="43204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42"/>
            </p:custDataLst>
          </p:nvPr>
        </p:nvSpPr>
        <p:spPr>
          <a:xfrm>
            <a:off x="286304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43"/>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cxnSp>
        <p:nvCxnSpPr>
          <p:cNvPr id="362" name="Gerade Verbindung 361"/>
          <p:cNvCxnSpPr/>
          <p:nvPr>
            <p:custDataLst>
              <p:tags r:id="rId344"/>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345"/>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Textfeld 365"/>
          <p:cNvSpPr txBox="1"/>
          <p:nvPr>
            <p:custDataLst>
              <p:tags r:id="rId346"/>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380" name="Geschweifte Klammer rechts 379"/>
          <p:cNvSpPr/>
          <p:nvPr>
            <p:custDataLst>
              <p:tags r:id="rId347"/>
            </p:custDataLst>
          </p:nvPr>
        </p:nvSpPr>
        <p:spPr>
          <a:xfrm rot="5400000">
            <a:off x="1962944" y="4202224"/>
            <a:ext cx="108012" cy="54006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4" name="Textfeld 383"/>
          <p:cNvSpPr txBox="1"/>
          <p:nvPr>
            <p:custDataLst>
              <p:tags r:id="rId348"/>
            </p:custDataLst>
          </p:nvPr>
        </p:nvSpPr>
        <p:spPr>
          <a:xfrm>
            <a:off x="1350876" y="5210336"/>
            <a:ext cx="1332416" cy="338554"/>
          </a:xfrm>
          <a:prstGeom prst="rect">
            <a:avLst/>
          </a:prstGeom>
          <a:noFill/>
          <a:ln>
            <a:noFill/>
          </a:ln>
        </p:spPr>
        <p:txBody>
          <a:bodyPr wrap="none" rtlCol="0">
            <a:spAutoFit/>
          </a:bodyPr>
          <a:lstStyle/>
          <a:p>
            <a:pPr algn="ctr"/>
            <a:r>
              <a:rPr lang="en-GB" sz="800" dirty="0" smtClean="0"/>
              <a:t>bits not used because of</a:t>
            </a:r>
          </a:p>
          <a:p>
            <a:pPr algn="ctr"/>
            <a:r>
              <a:rPr lang="en-GB" sz="800" dirty="0" smtClean="0"/>
              <a:t>data frame size of CJ960</a:t>
            </a:r>
            <a:endParaRPr lang="en-GB" sz="800" dirty="0"/>
          </a:p>
        </p:txBody>
      </p:sp>
      <p:sp>
        <p:nvSpPr>
          <p:cNvPr id="350" name="Untertitel 349" hidden="1"/>
          <p:cNvSpPr>
            <a:spLocks noGrp="1"/>
          </p:cNvSpPr>
          <p:nvPr>
            <p:ph type="subTitle" idx="1"/>
            <p:custDataLst>
              <p:tags r:id="rId34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2"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59</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nchor="ctr"/>
          <a:lstStyle/>
          <a:p>
            <a:pPr algn="ctr">
              <a:buNone/>
            </a:pPr>
            <a:r>
              <a:rPr lang="en-US" sz="4000" noProof="0" smtClean="0"/>
              <a:t>Backlog</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Downstream command frame (CJ950)</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6</a:t>
            </a:fld>
            <a:endParaRPr lang="x-none"/>
          </a:p>
        </p:txBody>
      </p:sp>
      <p:pic>
        <p:nvPicPr>
          <p:cNvPr id="3074" name="Picture 2"/>
          <p:cNvPicPr>
            <a:picLocks noChangeAspect="1" noChangeArrowheads="1"/>
          </p:cNvPicPr>
          <p:nvPr>
            <p:custDataLst>
              <p:tags r:id="rId10"/>
            </p:custDataLst>
          </p:nvPr>
        </p:nvPicPr>
        <p:blipFill>
          <a:blip r:embed="rId14" cstate="print"/>
          <a:srcRect/>
          <a:stretch>
            <a:fillRect/>
          </a:stretch>
        </p:blipFill>
        <p:spPr bwMode="auto">
          <a:xfrm>
            <a:off x="408856" y="1087211"/>
            <a:ext cx="7704856" cy="4276108"/>
          </a:xfrm>
          <a:prstGeom prst="rect">
            <a:avLst/>
          </a:prstGeom>
          <a:noFill/>
          <a:ln w="9525">
            <a:noFill/>
            <a:miter lim="800000"/>
            <a:headEnd/>
            <a:tailEnd/>
          </a:ln>
          <a:effectLst/>
        </p:spPr>
      </p:pic>
      <p:sp>
        <p:nvSpPr>
          <p:cNvPr id="13" name="Untertitel 1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CJ950 (1 x 16 bit)</a:t>
            </a:r>
            <a:endParaRPr lang="en-US" noProof="0"/>
          </a:p>
        </p:txBody>
      </p:sp>
      <p:sp>
        <p:nvSpPr>
          <p:cNvPr id="160" name="Foliennummernplatzhalter 159"/>
          <p:cNvSpPr>
            <a:spLocks noGrp="1"/>
          </p:cNvSpPr>
          <p:nvPr>
            <p:ph type="sldNum" sz="quarter" idx="10"/>
          </p:nvPr>
        </p:nvSpPr>
        <p:spPr/>
        <p:txBody>
          <a:bodyPr/>
          <a:lstStyle/>
          <a:p>
            <a:pPr>
              <a:defRPr/>
            </a:pPr>
            <a:fld id="{81B8CC12-7B03-4C63-8193-0C64318BCB4A}" type="slidenum">
              <a:rPr lang="x-none" smtClean="0"/>
              <a:pPr>
                <a:defRPr/>
              </a:pPr>
              <a:t>60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8" name="Untertitel 157" hidden="1"/>
          <p:cNvSpPr>
            <a:spLocks noGrp="1"/>
          </p:cNvSpPr>
          <p:nvPr>
            <p:ph type="subTitle" idx="1"/>
            <p:custDataLst>
              <p:tags r:id="rId15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4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2 x CJ950 (2 x 16 bit)</a:t>
            </a:r>
            <a:endParaRPr lang="en-US" noProof="0"/>
          </a:p>
        </p:txBody>
      </p:sp>
      <p:sp>
        <p:nvSpPr>
          <p:cNvPr id="252" name="Foliennummernplatzhalter 251"/>
          <p:cNvSpPr>
            <a:spLocks noGrp="1"/>
          </p:cNvSpPr>
          <p:nvPr>
            <p:ph type="sldNum" sz="quarter" idx="10"/>
          </p:nvPr>
        </p:nvSpPr>
        <p:spPr/>
        <p:txBody>
          <a:bodyPr/>
          <a:lstStyle/>
          <a:p>
            <a:pPr>
              <a:defRPr/>
            </a:pPr>
            <a:fld id="{81B8CC12-7B03-4C63-8193-0C64318BCB4A}" type="slidenum">
              <a:rPr lang="x-none" smtClean="0"/>
              <a:pPr>
                <a:defRPr/>
              </a:pPr>
              <a:t>61</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Untertitel 249" hidden="1"/>
          <p:cNvSpPr>
            <a:spLocks noGrp="1"/>
          </p:cNvSpPr>
          <p:nvPr>
            <p:ph type="subTitle" idx="1"/>
            <p:custDataLst>
              <p:tags r:id="rId24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Grafik 198" descr="BEQIK_FR.png" hidden="1"/>
          <p:cNvPicPr>
            <a:picLocks/>
          </p:cNvPicPr>
          <p:nvPr>
            <p:custDataLst>
              <p:tags r:id="rId3"/>
            </p:custDataLst>
          </p:nvPr>
        </p:nvPicPr>
        <p:blipFill>
          <a:blip r:embed="rId188" cstate="print"/>
          <a:stretch>
            <a:fillRect/>
          </a:stretch>
        </p:blipFill>
        <p:spPr>
          <a:xfrm>
            <a:off x="76200" y="5653404"/>
            <a:ext cx="381000" cy="174625"/>
          </a:xfrm>
          <a:prstGeom prst="rect">
            <a:avLst/>
          </a:prstGeom>
          <a:ln w="0">
            <a:noFill/>
          </a:ln>
          <a:effectLst/>
        </p:spPr>
      </p:pic>
      <p:sp>
        <p:nvSpPr>
          <p:cNvPr id="200" name="Foliennummernplatzhalter 199"/>
          <p:cNvSpPr>
            <a:spLocks noGrp="1"/>
          </p:cNvSpPr>
          <p:nvPr>
            <p:ph type="sldNum" sz="quarter" idx="10"/>
          </p:nvPr>
        </p:nvSpPr>
        <p:spPr/>
        <p:txBody>
          <a:bodyPr/>
          <a:lstStyle/>
          <a:p>
            <a:pPr>
              <a:defRPr/>
            </a:pPr>
            <a:fld id="{81B8CC12-7B03-4C63-8193-0C64318BCB4A}" type="slidenum">
              <a:rPr lang="x-none" smtClean="0"/>
              <a:pPr>
                <a:defRPr/>
              </a:pPr>
              <a:t>62</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0"/>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a:t>
            </a:r>
            <a:endParaRPr lang="en-US" noProof="0"/>
          </a:p>
        </p:txBody>
      </p:sp>
      <p:sp>
        <p:nvSpPr>
          <p:cNvPr id="198" name="Untertitel 197"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5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5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6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7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0"/>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181"/>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182"/>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183"/>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184"/>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extfeld 260"/>
          <p:cNvSpPr txBox="1"/>
          <p:nvPr>
            <p:custDataLst>
              <p:tags r:id="rId185"/>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 and CJ960 (13 bit)</a:t>
            </a:r>
            <a:endParaRPr lang="en-US" noProof="0"/>
          </a:p>
        </p:txBody>
      </p:sp>
      <p:sp>
        <p:nvSpPr>
          <p:cNvPr id="270" name="Foliennummernplatzhalter 269"/>
          <p:cNvSpPr>
            <a:spLocks noGrp="1"/>
          </p:cNvSpPr>
          <p:nvPr>
            <p:ph type="sldNum" sz="quarter" idx="10"/>
          </p:nvPr>
        </p:nvSpPr>
        <p:spPr/>
        <p:txBody>
          <a:bodyPr/>
          <a:lstStyle/>
          <a:p>
            <a:pPr>
              <a:defRPr/>
            </a:pPr>
            <a:fld id="{81B8CC12-7B03-4C63-8193-0C64318BCB4A}" type="slidenum">
              <a:rPr lang="x-none" smtClean="0"/>
              <a:pPr>
                <a:defRPr/>
              </a:pPr>
              <a:t>63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4"/>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5"/>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6"/>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7"/>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8"/>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9"/>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0"/>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1"/>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2"/>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3"/>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4"/>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5"/>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6"/>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7"/>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8"/>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9"/>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0"/>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1"/>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2"/>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3"/>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4"/>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5"/>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6"/>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7"/>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8"/>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9"/>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0"/>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1"/>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2"/>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3"/>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4"/>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5"/>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7"/>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8"/>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9"/>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0"/>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1"/>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2"/>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3"/>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4"/>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5"/>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6"/>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7"/>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8"/>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9"/>
            </p:custDataLst>
          </p:nvPr>
        </p:nvSpPr>
        <p:spPr>
          <a:xfrm>
            <a:off x="3684124"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0"/>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2"/>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3"/>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4"/>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5"/>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6"/>
            </p:custDataLst>
          </p:nvPr>
        </p:nvSpPr>
        <p:spPr>
          <a:xfrm>
            <a:off x="369113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7"/>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8"/>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9"/>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0"/>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7"/>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8"/>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9"/>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7"/>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8"/>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9"/>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0"/>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1"/>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2"/>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3"/>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4"/>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5"/>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6"/>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7"/>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8"/>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9"/>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1"/>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35"/>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37" name="Textfeld 236"/>
          <p:cNvSpPr txBox="1"/>
          <p:nvPr>
            <p:custDataLst>
              <p:tags r:id="rId236"/>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39" name="Textfeld 238"/>
          <p:cNvSpPr txBox="1"/>
          <p:nvPr>
            <p:custDataLst>
              <p:tags r:id="rId237"/>
            </p:custDataLst>
          </p:nvPr>
        </p:nvSpPr>
        <p:spPr>
          <a:xfrm>
            <a:off x="162744" y="3194692"/>
            <a:ext cx="482824" cy="215444"/>
          </a:xfrm>
          <a:prstGeom prst="rect">
            <a:avLst/>
          </a:prstGeom>
          <a:noFill/>
          <a:ln>
            <a:noFill/>
          </a:ln>
        </p:spPr>
        <p:txBody>
          <a:bodyPr wrap="none" rtlCol="0">
            <a:spAutoFit/>
          </a:bodyPr>
          <a:lstStyle/>
          <a:p>
            <a:r>
              <a:rPr lang="en-GB" sz="800" dirty="0" smtClean="0"/>
              <a:t>CJ960</a:t>
            </a:r>
          </a:p>
        </p:txBody>
      </p:sp>
      <p:cxnSp>
        <p:nvCxnSpPr>
          <p:cNvPr id="244" name="Gerade Verbindung 243"/>
          <p:cNvCxnSpPr/>
          <p:nvPr>
            <p:custDataLst>
              <p:tags r:id="rId23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9"/>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0"/>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1"/>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2"/>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3"/>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4"/>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45"/>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46"/>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47"/>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8"/>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9"/>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0"/>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1"/>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2"/>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3"/>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5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5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57"/>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Gerade Verbindung 271"/>
          <p:cNvCxnSpPr/>
          <p:nvPr>
            <p:custDataLst>
              <p:tags r:id="rId25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Gerade Verbindung 272"/>
          <p:cNvCxnSpPr/>
          <p:nvPr>
            <p:custDataLst>
              <p:tags r:id="rId25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Textfeld 273"/>
          <p:cNvSpPr txBox="1"/>
          <p:nvPr>
            <p:custDataLst>
              <p:tags r:id="rId26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8" name="Untertitel 267" hidden="1"/>
          <p:cNvSpPr>
            <a:spLocks noGrp="1"/>
          </p:cNvSpPr>
          <p:nvPr>
            <p:ph type="subTitle" idx="1"/>
            <p:custDataLst>
              <p:tags r:id="rId26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CJ960 (13 bit) and CJ721 (23 bit) </a:t>
            </a:r>
            <a:endParaRPr lang="en-US" noProof="0"/>
          </a:p>
        </p:txBody>
      </p:sp>
      <p:sp>
        <p:nvSpPr>
          <p:cNvPr id="266" name="Foliennummernplatzhalter 265"/>
          <p:cNvSpPr>
            <a:spLocks noGrp="1"/>
          </p:cNvSpPr>
          <p:nvPr>
            <p:ph type="sldNum" sz="quarter" idx="10"/>
          </p:nvPr>
        </p:nvSpPr>
        <p:spPr/>
        <p:txBody>
          <a:bodyPr/>
          <a:lstStyle/>
          <a:p>
            <a:pPr>
              <a:defRPr/>
            </a:pPr>
            <a:fld id="{81B8CC12-7B03-4C63-8193-0C64318BCB4A}" type="slidenum">
              <a:rPr lang="x-none" smtClean="0"/>
              <a:pPr>
                <a:defRPr/>
              </a:pPr>
              <a:t>64</a:t>
            </a:fld>
            <a:endParaRPr lang="x-none"/>
          </a:p>
        </p:txBody>
      </p:sp>
      <p:cxnSp>
        <p:nvCxnSpPr>
          <p:cNvPr id="268" name="Gerade Verbindung 267"/>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Gerade Verbindung 270"/>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Gerade Verbindung 275"/>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 Verbindung 314"/>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 Verbindung 315"/>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 Verbindung 316"/>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 Verbindung 317"/>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 Verbindung 318"/>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 Verbindung 324"/>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Gerade Verbindung 325"/>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 Verbindung 326"/>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Gerade Verbindung 327"/>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Gerade Verbindung 328"/>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Gerade Verbindung 329"/>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Gerade Verbindung 330"/>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Gerade Verbindung 331"/>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Gerade Verbindung 332"/>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Gerade Verbindung 333"/>
          <p:cNvCxnSpPr/>
          <p:nvPr>
            <p:custDataLst>
              <p:tags r:id="rId74"/>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Gerade Verbindung 334"/>
          <p:cNvCxnSpPr/>
          <p:nvPr>
            <p:custDataLst>
              <p:tags r:id="rId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Gerade Verbindung 335"/>
          <p:cNvCxnSpPr/>
          <p:nvPr>
            <p:custDataLst>
              <p:tags r:id="rId76"/>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Gerade Verbindung 336"/>
          <p:cNvCxnSpPr/>
          <p:nvPr>
            <p:custDataLst>
              <p:tags r:id="rId77"/>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Gerade Verbindung 337"/>
          <p:cNvCxnSpPr/>
          <p:nvPr>
            <p:custDataLst>
              <p:tags r:id="rId78"/>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 Verbindung 338"/>
          <p:cNvCxnSpPr/>
          <p:nvPr>
            <p:custDataLst>
              <p:tags r:id="rId79"/>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Gerade Verbindung 339"/>
          <p:cNvCxnSpPr/>
          <p:nvPr>
            <p:custDataLst>
              <p:tags r:id="rId8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Gerade Verbindung 340"/>
          <p:cNvCxnSpPr/>
          <p:nvPr>
            <p:custDataLst>
              <p:tags r:id="rId8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Gerade Verbindung 341"/>
          <p:cNvCxnSpPr/>
          <p:nvPr>
            <p:custDataLst>
              <p:tags r:id="rId8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3" name="Gerade Verbindung 342"/>
          <p:cNvCxnSpPr/>
          <p:nvPr>
            <p:custDataLst>
              <p:tags r:id="rId8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 Verbindung 343"/>
          <p:cNvCxnSpPr/>
          <p:nvPr>
            <p:custDataLst>
              <p:tags r:id="rId8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Gerade Verbindung 344"/>
          <p:cNvCxnSpPr/>
          <p:nvPr>
            <p:custDataLst>
              <p:tags r:id="rId85"/>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Gerade Verbindung 345"/>
          <p:cNvCxnSpPr/>
          <p:nvPr>
            <p:custDataLst>
              <p:tags r:id="rId8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Gerade Verbindung 346"/>
          <p:cNvCxnSpPr/>
          <p:nvPr>
            <p:custDataLst>
              <p:tags r:id="rId8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Gerade Verbindung 347"/>
          <p:cNvCxnSpPr/>
          <p:nvPr>
            <p:custDataLst>
              <p:tags r:id="rId88"/>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Gerade Verbindung 348"/>
          <p:cNvCxnSpPr/>
          <p:nvPr>
            <p:custDataLst>
              <p:tags r:id="rId8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Gerade Verbindung 349"/>
          <p:cNvCxnSpPr/>
          <p:nvPr>
            <p:custDataLst>
              <p:tags r:id="rId9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Gerade Verbindung 350"/>
          <p:cNvCxnSpPr/>
          <p:nvPr>
            <p:custDataLst>
              <p:tags r:id="rId9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Gerade Verbindung 351"/>
          <p:cNvCxnSpPr/>
          <p:nvPr>
            <p:custDataLst>
              <p:tags r:id="rId9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Gerade Verbindung 352"/>
          <p:cNvCxnSpPr/>
          <p:nvPr>
            <p:custDataLst>
              <p:tags r:id="rId9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Gerade Verbindung 353"/>
          <p:cNvCxnSpPr/>
          <p:nvPr>
            <p:custDataLst>
              <p:tags r:id="rId9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Gerade Verbindung 354"/>
          <p:cNvCxnSpPr/>
          <p:nvPr>
            <p:custDataLst>
              <p:tags r:id="rId9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Gerade Verbindung 355"/>
          <p:cNvCxnSpPr/>
          <p:nvPr>
            <p:custDataLst>
              <p:tags r:id="rId9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Gerade Verbindung 356"/>
          <p:cNvCxnSpPr/>
          <p:nvPr>
            <p:custDataLst>
              <p:tags r:id="rId9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Gerade Verbindung 357"/>
          <p:cNvCxnSpPr/>
          <p:nvPr>
            <p:custDataLst>
              <p:tags r:id="rId9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Gerade Verbindung 358"/>
          <p:cNvCxnSpPr/>
          <p:nvPr>
            <p:custDataLst>
              <p:tags r:id="rId9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Gerade Verbindung 359"/>
          <p:cNvCxnSpPr/>
          <p:nvPr>
            <p:custDataLst>
              <p:tags r:id="rId10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Gerade Verbindung 360"/>
          <p:cNvCxnSpPr/>
          <p:nvPr>
            <p:custDataLst>
              <p:tags r:id="rId10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Gerade Verbindung 361"/>
          <p:cNvCxnSpPr/>
          <p:nvPr>
            <p:custDataLst>
              <p:tags r:id="rId10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10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Gerade Verbindung 363"/>
          <p:cNvCxnSpPr/>
          <p:nvPr>
            <p:custDataLst>
              <p:tags r:id="rId10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Gerade Verbindung 364"/>
          <p:cNvCxnSpPr/>
          <p:nvPr>
            <p:custDataLst>
              <p:tags r:id="rId10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6" name="Gerade Verbindung 365"/>
          <p:cNvCxnSpPr/>
          <p:nvPr>
            <p:custDataLst>
              <p:tags r:id="rId10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Gerade Verbindung 366"/>
          <p:cNvCxnSpPr/>
          <p:nvPr>
            <p:custDataLst>
              <p:tags r:id="rId10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Gerade Verbindung 367"/>
          <p:cNvCxnSpPr/>
          <p:nvPr>
            <p:custDataLst>
              <p:tags r:id="rId10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Gerade Verbindung 368"/>
          <p:cNvCxnSpPr/>
          <p:nvPr>
            <p:custDataLst>
              <p:tags r:id="rId10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11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11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11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11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Gerade Verbindung 373"/>
          <p:cNvCxnSpPr/>
          <p:nvPr>
            <p:custDataLst>
              <p:tags r:id="rId11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Gerade Verbindung 374"/>
          <p:cNvCxnSpPr/>
          <p:nvPr>
            <p:custDataLst>
              <p:tags r:id="rId11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11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11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Gerade Verbindung 377"/>
          <p:cNvCxnSpPr/>
          <p:nvPr>
            <p:custDataLst>
              <p:tags r:id="rId11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11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0" name="Gerade Verbindung 379"/>
          <p:cNvCxnSpPr/>
          <p:nvPr>
            <p:custDataLst>
              <p:tags r:id="rId12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12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12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Gerade Verbindung 382"/>
          <p:cNvCxnSpPr/>
          <p:nvPr>
            <p:custDataLst>
              <p:tags r:id="rId12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4" name="Textfeld 383"/>
          <p:cNvSpPr txBox="1"/>
          <p:nvPr>
            <p:custDataLst>
              <p:tags r:id="rId124"/>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385" name="Gerade Verbindung 384"/>
          <p:cNvCxnSpPr/>
          <p:nvPr>
            <p:custDataLst>
              <p:tags r:id="rId12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6" name="Textfeld 385"/>
          <p:cNvSpPr txBox="1"/>
          <p:nvPr>
            <p:custDataLst>
              <p:tags r:id="rId12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387" name="Gerade Verbindung 386"/>
          <p:cNvCxnSpPr/>
          <p:nvPr>
            <p:custDataLst>
              <p:tags r:id="rId12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8" name="Textfeld 387"/>
          <p:cNvSpPr txBox="1"/>
          <p:nvPr>
            <p:custDataLst>
              <p:tags r:id="rId12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389" name="Textfeld 388"/>
          <p:cNvSpPr txBox="1"/>
          <p:nvPr>
            <p:custDataLst>
              <p:tags r:id="rId12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390" name="Gerade Verbindung 389"/>
          <p:cNvCxnSpPr/>
          <p:nvPr>
            <p:custDataLst>
              <p:tags r:id="rId13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91" name="Textfeld 390"/>
          <p:cNvSpPr txBox="1"/>
          <p:nvPr>
            <p:custDataLst>
              <p:tags r:id="rId131"/>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392" name="Textfeld 391"/>
          <p:cNvSpPr txBox="1"/>
          <p:nvPr>
            <p:custDataLst>
              <p:tags r:id="rId132"/>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393" name="Textfeld 392"/>
          <p:cNvSpPr txBox="1"/>
          <p:nvPr>
            <p:custDataLst>
              <p:tags r:id="rId133"/>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394" name="Textfeld 393"/>
          <p:cNvSpPr txBox="1"/>
          <p:nvPr>
            <p:custDataLst>
              <p:tags r:id="rId13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395" name="Textfeld 394"/>
          <p:cNvSpPr txBox="1"/>
          <p:nvPr>
            <p:custDataLst>
              <p:tags r:id="rId135"/>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396" name="Gerade Verbindung 395"/>
          <p:cNvCxnSpPr/>
          <p:nvPr>
            <p:custDataLst>
              <p:tags r:id="rId13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397" name="Textfeld 396"/>
          <p:cNvSpPr txBox="1"/>
          <p:nvPr>
            <p:custDataLst>
              <p:tags r:id="rId13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398" name="Textfeld 397"/>
          <p:cNvSpPr txBox="1"/>
          <p:nvPr>
            <p:custDataLst>
              <p:tags r:id="rId13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399" name="Gerade Verbindung 398"/>
          <p:cNvCxnSpPr/>
          <p:nvPr>
            <p:custDataLst>
              <p:tags r:id="rId13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4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01" name="Textfeld 400"/>
          <p:cNvSpPr txBox="1"/>
          <p:nvPr>
            <p:custDataLst>
              <p:tags r:id="rId14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402" name="Textfeld 401"/>
          <p:cNvSpPr txBox="1"/>
          <p:nvPr>
            <p:custDataLst>
              <p:tags r:id="rId14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403" name="Textfeld 402"/>
          <p:cNvSpPr txBox="1"/>
          <p:nvPr>
            <p:custDataLst>
              <p:tags r:id="rId143"/>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4" name="Textfeld 403"/>
          <p:cNvSpPr txBox="1"/>
          <p:nvPr>
            <p:custDataLst>
              <p:tags r:id="rId14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5" name="Textfeld 404"/>
          <p:cNvSpPr txBox="1"/>
          <p:nvPr>
            <p:custDataLst>
              <p:tags r:id="rId14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406" name="Textfeld 405"/>
          <p:cNvSpPr txBox="1"/>
          <p:nvPr>
            <p:custDataLst>
              <p:tags r:id="rId14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407" name="Textfeld 406"/>
          <p:cNvSpPr txBox="1"/>
          <p:nvPr>
            <p:custDataLst>
              <p:tags r:id="rId14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408" name="Gerade Verbindung 407"/>
          <p:cNvCxnSpPr/>
          <p:nvPr>
            <p:custDataLst>
              <p:tags r:id="rId14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9"/>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50"/>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51"/>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52"/>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3"/>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4" name="Textfeld 413"/>
          <p:cNvSpPr txBox="1"/>
          <p:nvPr>
            <p:custDataLst>
              <p:tags r:id="rId154"/>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415" name="Gerade Verbindung 414"/>
          <p:cNvCxnSpPr/>
          <p:nvPr>
            <p:custDataLst>
              <p:tags r:id="rId15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6"/>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7"/>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8"/>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9"/>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60"/>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61"/>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62"/>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3"/>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4"/>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5"/>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6"/>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7"/>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7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71"/>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7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5"/>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9"/>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8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8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8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3"/>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9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9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9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7"/>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9"/>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200"/>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201"/>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202"/>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3"/>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4"/>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5"/>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6"/>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7"/>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9"/>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10"/>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11"/>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12"/>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3"/>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6"/>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7"/>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8"/>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feld 478"/>
          <p:cNvSpPr txBox="1"/>
          <p:nvPr>
            <p:custDataLst>
              <p:tags r:id="rId219"/>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480" name="Gerade Verbindung 479"/>
          <p:cNvCxnSpPr/>
          <p:nvPr>
            <p:custDataLst>
              <p:tags r:id="rId220"/>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21"/>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22"/>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feld 482"/>
          <p:cNvSpPr txBox="1"/>
          <p:nvPr>
            <p:custDataLst>
              <p:tags r:id="rId223"/>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484" name="Gerade Verbindung 483"/>
          <p:cNvCxnSpPr/>
          <p:nvPr>
            <p:custDataLst>
              <p:tags r:id="rId224"/>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5"/>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6"/>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7"/>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8"/>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9"/>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30"/>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31"/>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32"/>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3" name="Textfeld 492"/>
          <p:cNvSpPr txBox="1"/>
          <p:nvPr>
            <p:custDataLst>
              <p:tags r:id="rId233"/>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494" name="Textfeld 493"/>
          <p:cNvSpPr txBox="1"/>
          <p:nvPr>
            <p:custDataLst>
              <p:tags r:id="rId234"/>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495" name="Gerade Verbindung 494"/>
          <p:cNvCxnSpPr/>
          <p:nvPr>
            <p:custDataLst>
              <p:tags r:id="rId23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4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4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42"/>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3"/>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5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5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5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5"/>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6"/>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7"/>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feld 517"/>
          <p:cNvSpPr txBox="1"/>
          <p:nvPr>
            <p:custDataLst>
              <p:tags r:id="rId258"/>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519" name="Textfeld 518"/>
          <p:cNvSpPr txBox="1"/>
          <p:nvPr>
            <p:custDataLst>
              <p:tags r:id="rId259"/>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cxnSp>
        <p:nvCxnSpPr>
          <p:cNvPr id="520" name="Gerade Verbindung 519"/>
          <p:cNvCxnSpPr/>
          <p:nvPr>
            <p:custDataLst>
              <p:tags r:id="rId260"/>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Gerade Verbindung 520"/>
          <p:cNvCxnSpPr/>
          <p:nvPr>
            <p:custDataLst>
              <p:tags r:id="rId261"/>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2" name="Textfeld 521"/>
          <p:cNvSpPr txBox="1"/>
          <p:nvPr>
            <p:custDataLst>
              <p:tags r:id="rId262"/>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4" name="Untertitel 263" hidden="1"/>
          <p:cNvSpPr>
            <a:spLocks noGrp="1"/>
          </p:cNvSpPr>
          <p:nvPr>
            <p:ph type="subTitle" idx="1"/>
            <p:custDataLst>
              <p:tags r:id="rId26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7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Data frame CJ721 (23 bit) and CJ950 (16 bit)</a:t>
            </a:r>
            <a:endParaRPr lang="en-US" noProof="0" dirty="0"/>
          </a:p>
        </p:txBody>
      </p:sp>
      <p:sp>
        <p:nvSpPr>
          <p:cNvPr id="275" name="Foliennummernplatzhalter 274"/>
          <p:cNvSpPr>
            <a:spLocks noGrp="1"/>
          </p:cNvSpPr>
          <p:nvPr>
            <p:ph type="sldNum" sz="quarter" idx="10"/>
          </p:nvPr>
        </p:nvSpPr>
        <p:spPr/>
        <p:txBody>
          <a:bodyPr/>
          <a:lstStyle/>
          <a:p>
            <a:pPr>
              <a:defRPr/>
            </a:pPr>
            <a:fld id="{81B8CC12-7B03-4C63-8193-0C64318BCB4A}" type="slidenum">
              <a:rPr lang="x-none" smtClean="0"/>
              <a:pPr>
                <a:defRPr/>
              </a:pPr>
              <a:t>65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70"/>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71"/>
            </p:custDataLst>
          </p:nvPr>
        </p:nvSpPr>
        <p:spPr>
          <a:xfrm>
            <a:off x="162744" y="3194692"/>
            <a:ext cx="482824" cy="215444"/>
          </a:xfrm>
          <a:prstGeom prst="rect">
            <a:avLst/>
          </a:prstGeom>
          <a:noFill/>
          <a:ln>
            <a:noFill/>
          </a:ln>
        </p:spPr>
        <p:txBody>
          <a:bodyPr wrap="none" rtlCol="0">
            <a:spAutoFit/>
          </a:bodyPr>
          <a:lstStyle/>
          <a:p>
            <a:r>
              <a:rPr lang="en-GB" sz="800" dirty="0" smtClean="0"/>
              <a:t>CJ950</a:t>
            </a:r>
          </a:p>
        </p:txBody>
      </p:sp>
      <p:sp>
        <p:nvSpPr>
          <p:cNvPr id="273" name="Untertitel 272" hidden="1"/>
          <p:cNvSpPr>
            <a:spLocks noGrp="1"/>
          </p:cNvSpPr>
          <p:nvPr>
            <p:ph type="subTitle" idx="1"/>
            <p:custDataLst>
              <p:tags r:id="rId272"/>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Upstream frame</a:t>
            </a:r>
            <a:endParaRPr lang="en-US" noProof="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7</a:t>
            </a:fld>
            <a:endParaRPr lang="x-none"/>
          </a:p>
        </p:txBody>
      </p:sp>
      <p:pic>
        <p:nvPicPr>
          <p:cNvPr id="2051" name="Picture 3"/>
          <p:cNvPicPr>
            <a:picLocks noChangeAspect="1" noChangeArrowheads="1"/>
          </p:cNvPicPr>
          <p:nvPr>
            <p:custDataLst>
              <p:tags r:id="rId10"/>
            </p:custDataLst>
          </p:nvPr>
        </p:nvPicPr>
        <p:blipFill>
          <a:blip r:embed="rId16" cstate="print"/>
          <a:srcRect/>
          <a:stretch>
            <a:fillRect/>
          </a:stretch>
        </p:blipFill>
        <p:spPr bwMode="auto">
          <a:xfrm>
            <a:off x="209818" y="1450503"/>
            <a:ext cx="8155632" cy="3329421"/>
          </a:xfrm>
          <a:prstGeom prst="rect">
            <a:avLst/>
          </a:prstGeom>
          <a:noFill/>
          <a:ln w="9525">
            <a:noFill/>
            <a:miter lim="800000"/>
            <a:headEnd/>
            <a:tailEnd/>
          </a:ln>
        </p:spPr>
      </p:pic>
      <p:sp>
        <p:nvSpPr>
          <p:cNvPr id="14" name="Rechteckige Legende 13"/>
          <p:cNvSpPr/>
          <p:nvPr>
            <p:custDataLst>
              <p:tags r:id="rId11"/>
            </p:custDataLst>
          </p:nvPr>
        </p:nvSpPr>
        <p:spPr>
          <a:xfrm>
            <a:off x="4915272" y="853852"/>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CJ950</a:t>
            </a:r>
            <a:endParaRPr lang="en-GB" dirty="0"/>
          </a:p>
        </p:txBody>
      </p:sp>
      <p:sp>
        <p:nvSpPr>
          <p:cNvPr id="15" name="Rechteckige Legende 14"/>
          <p:cNvSpPr/>
          <p:nvPr>
            <p:custDataLst>
              <p:tags r:id="rId12"/>
            </p:custDataLst>
          </p:nvPr>
        </p:nvSpPr>
        <p:spPr>
          <a:xfrm>
            <a:off x="6859488" y="2726060"/>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CJ721</a:t>
            </a:r>
            <a:endParaRPr lang="en-GB" dirty="0"/>
          </a:p>
        </p:txBody>
      </p:sp>
      <p:sp>
        <p:nvSpPr>
          <p:cNvPr id="16" name="Untertitel 15" hidden="1"/>
          <p:cNvSpPr>
            <a:spLocks noGrp="1"/>
          </p:cNvSpPr>
          <p:nvPr>
            <p:ph type="subTitle" idx="1"/>
            <p:custDataLst>
              <p:tags r:id="rId13"/>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(1)</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smtClean="0"/>
              <a:t>The downstream channel shall have the following properties</a:t>
            </a:r>
          </a:p>
          <a:p>
            <a:pPr lvl="1"/>
            <a:r>
              <a:rPr lang="en-US" noProof="0" smtClean="0"/>
              <a:t>continuous clock signal</a:t>
            </a:r>
          </a:p>
          <a:p>
            <a:pPr lvl="1"/>
            <a:r>
              <a:rPr lang="en-US" noProof="0" smtClean="0"/>
              <a:t>passive phase of 2 clock cycles</a:t>
            </a:r>
          </a:p>
          <a:p>
            <a:pPr lvl="1"/>
            <a:r>
              <a:rPr lang="en-US" noProof="0" smtClean="0"/>
              <a:t>20 MHz downstream clock</a:t>
            </a:r>
          </a:p>
          <a:p>
            <a:pPr lvl="1"/>
            <a:r>
              <a:rPr lang="en-US" noProof="0" smtClean="0"/>
              <a:t>support dual receiver mode for up to 2 devices per MSC bus</a:t>
            </a:r>
          </a:p>
          <a:p>
            <a:pPr lvl="1"/>
            <a:r>
              <a:rPr lang="en-US" noProof="0" smtClean="0"/>
              <a:t>support up to 32 bits per device for uC device 2 in dual receiver mode</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(2)</a:t>
            </a:r>
            <a:endParaRPr lang="en-US" noProof="0"/>
          </a:p>
        </p:txBody>
      </p:sp>
      <p:sp>
        <p:nvSpPr>
          <p:cNvPr id="3" name="Textplatzhalter 2"/>
          <p:cNvSpPr>
            <a:spLocks noGrp="1"/>
          </p:cNvSpPr>
          <p:nvPr>
            <p:ph type="body" idx="1"/>
            <p:custDataLst>
              <p:tags r:id="rId11"/>
            </p:custDataLst>
          </p:nvPr>
        </p:nvSpPr>
        <p:spPr>
          <a:xfrm>
            <a:off x="533400" y="1066800"/>
            <a:ext cx="7315200" cy="4323556"/>
          </a:xfrm>
          <a:ln w="0"/>
          <a:effectLst/>
        </p:spPr>
        <p:txBody>
          <a:bodyPr wrap="square" lIns="0" tIns="63500" rIns="0" bIns="0"/>
          <a:lstStyle/>
          <a:p>
            <a:r>
              <a:rPr lang="en-US" noProof="0" smtClean="0"/>
              <a:t>For handling of the command frames the MSC driver/handler shall provide interfaces to</a:t>
            </a:r>
          </a:p>
          <a:p>
            <a:pPr lvl="1"/>
            <a:r>
              <a:rPr lang="en-US" noProof="0" smtClean="0"/>
              <a:t>transmit a command</a:t>
            </a:r>
          </a:p>
          <a:p>
            <a:pPr lvl="2"/>
            <a:r>
              <a:rPr lang="en-US" sz="1400" noProof="0" smtClean="0"/>
              <a:t>while interrupts are disabled the command shall be transmitted immediately in a synchronous manner</a:t>
            </a:r>
          </a:p>
          <a:p>
            <a:pPr lvl="2"/>
            <a:r>
              <a:rPr lang="en-US" sz="1400" noProof="0" smtClean="0"/>
              <a:t>while interrupts are available the command shall be queued and transmitted in an asynchronous manner</a:t>
            </a:r>
          </a:p>
          <a:p>
            <a:pPr lvl="1"/>
            <a:r>
              <a:rPr lang="en-US" noProof="0" smtClean="0"/>
              <a:t>get the result/status of the command</a:t>
            </a:r>
          </a:p>
          <a:p>
            <a:pPr lvl="1"/>
            <a:r>
              <a:rPr lang="en-US" noProof="0" smtClean="0"/>
              <a:t>get the current command value</a:t>
            </a:r>
          </a:p>
          <a:p>
            <a:pPr lvl="1"/>
            <a:r>
              <a:rPr lang="en-US" noProof="0" smtClean="0"/>
              <a:t>set the command value</a:t>
            </a:r>
          </a:p>
          <a:p>
            <a:pPr lvl="1"/>
            <a:r>
              <a:rPr lang="en-US" noProof="0" smtClean="0"/>
              <a:t>get the current number of upstream frames</a:t>
            </a:r>
          </a:p>
          <a:p>
            <a:pPr lvl="1"/>
            <a:r>
              <a:rPr lang="en-US" noProof="0" smtClean="0"/>
              <a:t>set the number of upstream frames</a:t>
            </a:r>
          </a:p>
          <a:p>
            <a:pPr lvl="2"/>
            <a:r>
              <a:rPr lang="en-US" sz="1400" noProof="0" smtClean="0"/>
              <a:t>the number of upstream frames is limited to the configured maximum number of upstream frames</a:t>
            </a:r>
          </a:p>
          <a:p>
            <a:pPr lvl="1"/>
            <a:r>
              <a:rPr lang="en-US" noProof="0" smtClean="0"/>
              <a:t>get the pointer to the upstream buffer</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9</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MLI" val="1"/>
  <p:tag name="CFG.LAYOUT" val="config01.xml"/>
  <p:tag name="CONFIG" val="config01.xml"/>
  <p:tag name="CFG.VERSION" val="0"/>
  <p:tag name="MAPNAME" val="Map1"/>
  <p:tag name="LICENSEKEY" val="46504b9e-b1c9-48ed-967f-a36de42ae84b"/>
  <p:tag name="FIELD.REM_ANL.CONTENT" val=" "/>
  <p:tag name="FIELD.BGROUP.CONTENT" val="Cross Divisional Group - Software, Methods and Tools"/>
  <p:tag name="FIELD.BGROUP.COMBOINDEX" val="0"/>
  <p:tag name="FIELDS.INITIALIZED" val="1"/>
  <p:tag name="FIELD.CHAPTER.COMBOINDEX" val="-2"/>
  <p:tag name="FIELD.REM_ANL.COMBOINDEX" val="-2"/>
  <p:tag name="FIELD.DPT.CONTENT" val="CDG-SMT/ESA1"/>
  <p:tag name="FIELD.DPT.COMBOINDEX" val="-2"/>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RESAVED" val="1"/>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MIWBCLNT.HOMEURL" val="\\SI41956.de.bosch.com\Folienbibliothek$\content\portal.htm"/>
  <p:tag name="CFG.LAYOUTID" val="Bosch Layout 4:3"/>
  <p:tag name="ADM" val="1"/>
  <p:tag name="CFG.CUSTOMERVERSION" val="9"/>
  <p:tag name="LAYOUTLANGUAGE" val="2057"/>
  <p:tag name="ML_1" val="RB_Fe_CDG"/>
  <p:tag name="ML_2" val="Bosch.mcr"/>
  <p:tag name="ML_LAYOUT_RESOURCE" val="BOSCH4_3_01.MCR "/>
  <p:tag name="FIELD.DATE.SUFFIX.CONTENT" val=" | "/>
  <p:tag name="FIELD.CONF.SUFFIX.CONTENT" val=" | "/>
  <p:tag name="FIELD.REM_ABL.SUFFIX.CONTENT" val=" | "/>
  <p:tag name="FIELD.REM_ABL.COMBOINDEX" val="-2"/>
  <p:tag name="FIELD.REM_ANL.VALUE" val=" "/>
  <p:tag name="FIELD.DPT.SUFFIX.CONTENT" val=" | "/>
  <p:tag name="FIELD.DPT.VALUE" val="CDG-SMT/ESA1 | "/>
  <p:tag name="FIELD.BGROUP.VALUE" val="Cross Divisional Group - Software, Methods and Tools"/>
  <p:tag name="FIELD.DATE.COMBOINDEX" val="-2"/>
  <p:tag name="FIELD.COPY.COMBOINDEX" val="0"/>
  <p:tag name="SLIDEMASTERMODIFIED" val="1"/>
  <p:tag name="TITLEMASTERMODIFIED" val="1"/>
  <p:tag name="FIELD.CONF.CONTENT" val="Internal "/>
  <p:tag name="FIELD.CONF.VALUE" val="Internal  | "/>
  <p:tag name="FIELD.CONF.COMBOINDEX" val="1"/>
  <p:tag name="FIELD.COPY.CONTENT" val="© Robert Bosch GmbH 2013. All rights reserved, also regarding any disposal, exploitation, reproduction, editing, distribution, as well as in the event of applications for industrial property rights."/>
  <p:tag name="FIELD.COPY.VALUE" val="© Robert Bosch GmbH 2013. All rights reserved, also regarding any disposal, exploitation, reproduction, editing, distribution, as well as in the event of applications for industrial property rights."/>
  <p:tag name="FIELD.DATE.CONTENT" val="2013-06-11"/>
  <p:tag name="FIELD.DATE.VALUE" val="2013-06-11 | "/>
  <p:tag name="FIELD.CHAPTER.CONTENT" val="CUBAS: Design for rba_Msc"/>
  <p:tag name="FIELD.CHAPTER.VALUE" val="CUBAS: Design for rba_Msc"/>
  <p:tag name="AGCN" val="0"/>
  <p:tag name="ML_UFSOK" val="e77e78e70e79e80e81e82e76e71e72e73e74e75e99e83e98e84e85e93e94e95e96e88e89e90e91e97e92100e69e47e46e55e49102101e48e28e29e37e38e57e63e58e59e60e61e64e40e42e39e41e35e36e65e66e67e87e23e51e52e53e68e54"/>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Slide"/>
  <p:tag name="SHAPECLASSFILE" val="PPTFOOTCOL.emf"/>
  <p:tag name="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1)"/>
  <p:tag name="NBTXTC" val="Requirements (1)"/>
  <p:tag name="AGTX" val="Requirements (1)"/>
  <p:tag name="AGTXC" val="Requirements (1)"/>
</p:tagLst>
</file>

<file path=ppt/tags/tag1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1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2)"/>
  <p:tag name="NBTXTC" val="Requirements (2)"/>
  <p:tag name="AGTX" val="Requirements (2)"/>
  <p:tag name="AGTXC" val="Requirements (2)"/>
</p:tagLst>
</file>

<file path=ppt/tags/tag1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_SHAPECLASSPROTECTIONTYPE" val="0"/>
  <p:tag name="RECHTECK 27_SHAPECLASSPROTECTIONTYPE" val="63"/>
  <p:tag name="NBTXT" val="JDP: DSI configuration register 0 (DSICR0)"/>
  <p:tag name="NBTXTC" val="JDP: DSI configuration register 0 (DSICR0)"/>
  <p:tag name="AGTX" val="JDP: DSI configuration register 0 (DSICR0)"/>
  <p:tag name="AGTXC" val="JDP: DSI configuration register 0 (DSICR0)"/>
</p:tagLst>
</file>

<file path=ppt/tags/tag11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1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4.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5.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6.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9_SHAPECLASSPROTECTIONTYPE" val="0"/>
  <p:tag name="RECHTECK 20_SHAPECLASSPROTECTIONTYPE" val="63"/>
  <p:tag name="NBTXT" val="JDP: DSI configuration register 1 (DSICR1)"/>
  <p:tag name="NBTXTC" val="JDP: DSI configuration register 1 (DSICR1)"/>
  <p:tag name="AGTX" val="JDP: DSI configuration register 1 (DSICR1)"/>
  <p:tag name="AGTXC" val="JDP: DSI configuration register 1 (DSICR1)"/>
</p:tagLst>
</file>

<file path=ppt/tags/tag1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1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8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8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8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8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8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8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8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7_SHAPECLASSPROTECTIONTYPE" val="0"/>
  <p:tag name="RECHTECK 18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1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1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2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9.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21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1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21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1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1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1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1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22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2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NBTXT" val="JDP: ASDRx and SSRx"/>
  <p:tag name="NBTXTC" val="JDP: ASDRx and SSRx"/>
  <p:tag name="AGTX" val="JDP: ASDRx and SSRx"/>
  <p:tag name="AGTXC" val="JDP: ASDRx and SSRx"/>
</p:tagLst>
</file>

<file path=ppt/tags/tag12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3)"/>
  <p:tag name="NBTXTC" val="Requirements (3)"/>
  <p:tag name="AGTX" val="Requirements (3)"/>
  <p:tag name="AGTXC" val="Requirements (3)"/>
</p:tagLst>
</file>

<file path=ppt/tags/tag123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3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3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3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3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3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24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84_SHAPECLASSPROTECTIONTYPE" val="0"/>
  <p:tag name="RECHTECK 285_SHAPECLASSPROTECTIONTYPE" val="63"/>
  <p:tag name="NBTXT" val="IFX: Data frame for CJ950 on SRL (32bit mode)"/>
  <p:tag name="NBTXTC" val="IFX: Data frame for CJ950 on SRL (32bit mode)"/>
  <p:tag name="AGTX" val="IFX: Data frame for CJ950 on SRL (32bit mode)"/>
  <p:tag name="AGTXC" val="IFX: Data frame for CJ950 on SRL (32bit mode)"/>
</p:tagLst>
</file>

<file path=ppt/tags/tag12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2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Holder"/>
  <p:tag name="SHAPECLASSFILE" val="PPTFootCol.png"/>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4)"/>
  <p:tag name="NBTXTC" val="Requirements (4)"/>
  <p:tag name="AGTX" val="Requirements (4)"/>
  <p:tag name="AGTXC" val="Requirements (4)"/>
</p:tagLst>
</file>

<file path=ppt/tags/tag1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3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39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
  <p:tag name="SHAPECLASSFILE" val="BOCOL.png"/>
  <p:tag name="SHAPECLASSPROTECTIONTYPE" val="15"/>
</p:tagLst>
</file>

<file path=ppt/tags/tag14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4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2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5)"/>
  <p:tag name="NBTXTC" val="Requirements (5)"/>
  <p:tag name="AGTX" val="Requirements (5)"/>
  <p:tag name="AGTXC" val="Requirements (5)"/>
</p:tagLst>
</file>

<file path=ppt/tags/tag1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4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45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4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BoxOnTitleSlide"/>
  <p:tag name="SHAPECLASSPROTECTIONTYPE" val="0"/>
</p:tagLst>
</file>

<file path=ppt/tags/tag1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5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5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5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5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91_SHAPECLASSPROTECTIONTYPE" val="0"/>
  <p:tag name="RECHTECK 292_SHAPECLASSPROTECTIONTYPE" val="63"/>
  <p:tag name="NBTXT" val="IFX: Data frame for CJ950 on SRH (32bit mode)"/>
  <p:tag name="NBTXTC" val="IFX: Data frame for CJ950 on SRH (32bit mode)"/>
  <p:tag name="AGTX" val="IFX: Data frame for CJ950 on SRH (32bit mode)"/>
  <p:tag name="AGTXC" val="IFX: Data frame for CJ950 on SRH (32bit mode)"/>
</p:tagLst>
</file>

<file path=ppt/tags/tag15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5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5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5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5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5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5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5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6)"/>
  <p:tag name="NBTXTC" val="Requirements (6)"/>
  <p:tag name="AGTX" val="Requirements (6)"/>
  <p:tag name="AGTXC" val="Requirements (6)"/>
</p:tagLst>
</file>

<file path=ppt/tags/tag1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Subtitle"/>
  <p:tag name="SHAPECLASSPROTECTIONTYPE" val="0"/>
</p:tagLst>
</file>

<file path=ppt/tags/tag1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ML_LAYOUT_RESOURCE" val="BOSCH4_3_01.MCR "/>
  <p:tag name="FIELDS.INITIALIZED" val="1"/>
  <p:tag name="CONFIG" val="config01.xml"/>
  <p:tag name="RECHTECK 4_SHAPECLASSPROTECTIONTYPE" val="27"/>
  <p:tag name="RECHTECK 6_SHAPECLASSPROTECTIONTYPE" val="27"/>
  <p:tag name="GRAFIK 12_SHAPECLASSPROTECTIONTYPE" val="15"/>
  <p:tag name="TEXTFELD 8_SHAPECLASSPROTECTIONTYPE" val="27"/>
  <p:tag name="NBTXT" val="Limitations"/>
  <p:tag name="NBTXTC" val="Limitations"/>
  <p:tag name="AGTX" val="Limitations"/>
  <p:tag name="AGTXC" val="Limitations"/>
</p:tagLst>
</file>

<file path=ppt/tags/tag1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6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1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6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box"/>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1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7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1)"/>
  <p:tag name="NBTXTC" val="Interfaces (1)"/>
  <p:tag name="AGTX" val="Interfaces (1)"/>
  <p:tag name="AGTXC" val="Interfaces (1)"/>
</p:tagLst>
</file>

<file path=ppt/tags/tag173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73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7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7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7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5_SHAPECLASSPROTECTIONTYPE" val="0"/>
  <p:tag name="RECHTECK 376_SHAPECLASSPROTECTIONTYPE" val="63"/>
  <p:tag name="NBTXT" val="IFX: Data frame for CJ721 (32bit mode)"/>
  <p:tag name="NBTXTC" val="IFX: Data frame for CJ721 (32bit mode)"/>
  <p:tag name="AGTX" val="IFX: Data frame for CJ721 (32bit mode)"/>
  <p:tag name="AGTXC" val="IFX: Data frame for CJ721 (32bit mode)"/>
</p:tagLst>
</file>

<file path=ppt/tags/tag18.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TitleSlide"/>
  <p:tag name="COLORSETGROUPCLASSNAME" val="ColorSetGroup1"/>
  <p:tag name="FONTSETGROUPCLASSNAME" val="FontSetGroup1"/>
  <p:tag name="SHAPECLASSNAME" val="PageBox"/>
  <p:tag name="SHAPECLASSPROTECTIONTYPE" val="31"/>
</p:tagLst>
</file>

<file path=ppt/tags/tag18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1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1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8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8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xml><?xml version="1.0" encoding="utf-8"?>
<p:tagLst xmlns:a="http://schemas.openxmlformats.org/drawingml/2006/main" xmlns:r="http://schemas.openxmlformats.org/officeDocument/2006/relationships" xmlns:p="http://schemas.openxmlformats.org/presentationml/2006/main">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RECHTECK 4_SHAPECLASSPROTECTIONTYPE" val="27"/>
  <p:tag name="RECHTECK 6_SHAPECLASSPROTECTIONTYPE" val="27"/>
  <p:tag name="GRAFIK 11_SHAPECLASSPROTECTIONTYPE" val="15"/>
  <p:tag name="TEXTFELD 8_SHAPECLASSPROTECTIONTYPE" val="27"/>
  <p:tag name="NBTXT" val="Interfaces (2)"/>
  <p:tag name="NBTXTC" val="Interfaces (2)"/>
  <p:tag name="AGTX" val="Interfaces (2)"/>
  <p:tag name="AGTXC" val="Interfaces (2)"/>
</p:tagLst>
</file>

<file path=ppt/tags/tag1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8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8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8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8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8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8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BGroupColor;-2"/>
</p:tagLst>
</file>

<file path=ppt/tags/tag18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COLORS" val="-2;-2;-2;-2;-2;-2"/>
  <p:tag name="SHAPECLASSPROTECTIONTYPE" val="27"/>
</p:tagLst>
</file>

<file path=ppt/tags/tag18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5.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8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Line"/>
  <p:tag name="SHAPECLASSPROTECTIONTYPE" val="15"/>
</p:tagLst>
</file>

<file path=ppt/tags/tag1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2;-2"/>
</p:tagLst>
</file>

<file path=ppt/tags/tag19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9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9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9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3)"/>
  <p:tag name="NBTXTC" val="Interfaces (3)"/>
  <p:tag name="AGTX" val="Interfaces (3)"/>
  <p:tag name="AGTXC" val="Interfaces (3)"/>
</p:tagLst>
</file>

<file path=ppt/tags/tag1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Holder"/>
  <p:tag name="SHAPECLASSFILE" val="PPTFootCol.png"/>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FooterLine"/>
  <p:tag name="SHAPECLASSPROTECTIONTYPE" val="15"/>
</p:tagLst>
</file>

<file path=ppt/tags/tag2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4)"/>
  <p:tag name="NBTXTC" val="Interfaces (4)"/>
  <p:tag name="AGTX" val="Interfaces (4)"/>
  <p:tag name="AGTXC" val="Interfaces (4)"/>
</p:tagLst>
</file>

<file path=ppt/tags/tag2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2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0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2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2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Title"/>
  <p:tag name="SHAPECLASSFILE" val="PPTFOOTCOL.emf"/>
  <p:tag name="SHAPECLASSPROTECTIONTYPE" val="15"/>
</p:tagLst>
</file>

<file path=ppt/tags/tag2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1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3.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1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7_SHAPECLASSPROTECTIONTYPE" val="0"/>
  <p:tag name="RECHTECK 382_SHAPECLASSPROTECTIONTYPE" val="63"/>
  <p:tag name="NBTXT" val="IFX: Data frame for 2 x CJ950 (32bit mode)"/>
  <p:tag name="NBTXTC" val="IFX: Data frame for 2 x CJ950 (32bit mode)"/>
  <p:tag name="AGTX" val="IFX: Data frame for 2 x CJ950 (32bit mode)"/>
  <p:tag name="AGTXC" val="IFX: Data frame for 2 x CJ950 (32bit mode)"/>
</p:tagLst>
</file>

<file path=ppt/tags/tag211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11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1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12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12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12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12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1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Enable/disable asynchronous mode"/>
  <p:tag name="NBTXTC" val="Enable/disable asynchronous mode"/>
  <p:tag name="AGTX" val="Enable/disable asynchronous mode"/>
  <p:tag name="AGTXC" val="Enable/disable asynchronous mode"/>
</p:tagLst>
</file>

<file path=ppt/tags/tag2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2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2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order"/>
  <p:tag name="NBTXTC" val="Initialization order"/>
  <p:tag name="AGTX" val="Initialization order"/>
  <p:tag name="AGTXC" val="Initialization order"/>
  <p:tag name="RECHTECK 37_SHAPECLASSPROTECTIONTYPE" val="63"/>
</p:tagLst>
</file>

<file path=ppt/tags/tag2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23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ue4;White;-1;-2"/>
</p:tagLst>
</file>

<file path=ppt/tags/tag2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3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4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4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42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4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48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513_SHAPECLASSPROTECTIONTYPE" val="0"/>
  <p:tag name="RECHTECK 514_SHAPECLASSPROTECTIONTYPE" val="63"/>
  <p:tag name="NBTXT" val="IFX: Data frame for CJ721 and CJ960"/>
  <p:tag name="NBTXTC" val="IFX: Data frame for CJ721 and CJ960"/>
  <p:tag name="AGTX" val="IFX: Data frame for CJ721 and CJ960"/>
  <p:tag name="AGTXC" val="IFX: Data frame for CJ721 and CJ960"/>
</p:tagLst>
</file>

<file path=ppt/tags/tag248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9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49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4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4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4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4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5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states"/>
  <p:tag name="NBTXTC" val="Initialization states"/>
  <p:tag name="AGTX" val="Initialization states"/>
  <p:tag name="AGTXC" val="Initialization states"/>
  <p:tag name="RECHTECK 31_SHAPECLASSPROTECTIONTYPE" val="63"/>
</p:tagLst>
</file>

<file path=ppt/tags/tag2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6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7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79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7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SHAPESETCLASSNAME" val="TitleText"/>
  <p:tag name="CONFIG" val="config01.xml"/>
  <p:tag name="GRAFIK 34_SHAPECLASSPROTECTIONTYPE" val="15"/>
  <p:tag name="TEXTPLATZHALTER 33_SHAPECLASSPROTECTIONTYPE" val="0"/>
  <p:tag name="NBTXT" val="Initialization state checks by APIs"/>
  <p:tag name="NBTXTC" val="Initialization state checks by APIs"/>
  <p:tag name="AGTX" val="Initialization state checks by APIs"/>
  <p:tag name="AGTXC" val="Initialization state checks by APIs"/>
</p:tagLst>
</file>

<file path=ppt/tags/tag28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2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28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2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2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288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429_SHAPECLASSPROTECTIONTYPE" val="0"/>
  <p:tag name="RECHTECK 430_SHAPECLASSPROTECTIONTYPE" val="63"/>
  <p:tag name="NBTXT" val="IFX: Data frame for CJ721 and CJ950"/>
  <p:tag name="NBTXTC" val="IFX: Data frame for CJ721 and CJ950"/>
  <p:tag name="AGTX" val="IFX: Data frame for CJ721 and CJ950"/>
  <p:tag name="AGTXC" val="IFX: Data frame for CJ721 and CJ950"/>
</p:tagLst>
</file>

<file path=ppt/tags/tag28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8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8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8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8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8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28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8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Text"/>
  <p:tag name="SHAPECLASSNAME" val="TitleBox"/>
</p:tagLst>
</file>

<file path=ppt/tags/tag2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Requirements for MDG1"/>
  <p:tag name="NBTXTC" val="Requirements for MDG1"/>
  <p:tag name="AGTX" val="Requirements for MDG1"/>
  <p:tag name="AGTXC" val="Requirements for MDG1"/>
</p:tagLst>
</file>

<file path=ppt/tags/tag2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
  <p:tag name="SHAPECLASSFILE" val="BOCOL.png"/>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0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TEXTPLATZHALTER 14_SHAPECLASSPROTECTIONTYPE" val="0"/>
  <p:tag name="SHAPESETCLASSNAME" val="Custom"/>
  <p:tag name="CONFIG" val="config01.xml"/>
  <p:tag name="GRAFIK 15_SHAPECLASSPROTECTIONTYPE" val="15"/>
  <p:tag name="NBTXT" val="States of asynchronous handler"/>
  <p:tag name="NBTXTC" val="States of asynchronous handler"/>
  <p:tag name="AGTX" val="States of asynchronous handler"/>
  <p:tag name="AGTXC" val="States of asynchronous handler"/>
</p:tagLst>
</file>

<file path=ppt/tags/tag3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Custom"/>
  <p:tag name="COLORSETGROUPCLASSNAME" val="ColorSetGroup1"/>
  <p:tag name="FONTSETGROUPCLASSNAME" val="FontSetGroup1"/>
  <p:tag name="SHAPECLASSNAME" val="MASKBeQik"/>
  <p:tag name="SHAPECLASSFILE" val="BEQIK_FR.png"/>
  <p:tag name="SHAPECLASSPROTECTIONTYPE" val="15"/>
</p:tagLst>
</file>

<file path=ppt/tags/tag3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Custom"/>
</p:tagLst>
</file>

<file path=ppt/tags/tag3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Custom"/>
</p:tagLst>
</file>

<file path=ppt/tags/tag3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Custom"/>
</p:tagLst>
</file>

<file path=ppt/tags/tag3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Custom"/>
</p:tagLst>
</file>

<file path=ppt/tags/tag3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Custom"/>
</p:tagLst>
</file>

<file path=ppt/tags/tag3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1) "/>
  <p:tag name="NBTXTC" val="Handler operation (1) "/>
  <p:tag name="AGTX" val="Handler operation (1) "/>
  <p:tag name="AGTXC" val="Handler operation (1) "/>
</p:tagLst>
</file>

<file path=ppt/tags/tag31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1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1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1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8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1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2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0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2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2) "/>
  <p:tag name="NBTXTC" val="Handler operation (2) "/>
  <p:tag name="AGTX" val="Handler operation (2) "/>
  <p:tag name="AGTXC" val="Handler operation (2) "/>
</p:tagLst>
</file>

<file path=ppt/tags/tag32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2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2.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22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32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2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240.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32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2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2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2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2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2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2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721 and CJ950"/>
  <p:tag name="NBTXTC" val="JDP: Data frame for CJ721 and CJ950"/>
  <p:tag name="AGTX" val="JDP: Data frame for CJ721 and CJ950"/>
  <p:tag name="AGTXC" val="JDP: Data frame for CJ721 and CJ950"/>
</p:tagLst>
</file>

<file path=ppt/tags/tag32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2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2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2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2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2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2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2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SW interrupt notes"/>
  <p:tag name="NBTXTC" val="SW interrupt notes"/>
  <p:tag name="AGTX" val="SW interrupt notes"/>
  <p:tag name="AGTXC" val="SW interrupt notes"/>
</p:tagLst>
</file>

<file path=ppt/tags/tag3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Overview (1)"/>
  <p:tag name="NBTXTC" val="Overview (1)"/>
  <p:tag name="AGTX" val="Overview (1)"/>
  <p:tag name="AGTXC" val="Overview (1)"/>
</p:tagLst>
</file>

<file path=ppt/tags/tag34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1"/>
  <p:tag name="COLORS" val="-2;-2;-2;-2;Gray1;-2"/>
</p:tagLst>
</file>

<file path=ppt/tags/tag3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Problems of previous design "/>
  <p:tag name="NBTXTC" val="Problems of previous design "/>
  <p:tag name="AGTX" val="Problems of previous design "/>
  <p:tag name="AGTXC" val="Problems of previous design "/>
</p:tagLst>
</file>

<file path=ppt/tags/tag34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4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35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ML_LAYOUT_RESOURCE" val="BOSCH4_3_01.MCR "/>
  <p:tag name="FIELDS.INITIALIZED" val="1"/>
  <p:tag name="CONFIG" val="config01.xml"/>
  <p:tag name="RECHTECK 4_SHAPECLASSPROTECTIONTYPE" val="27"/>
  <p:tag name="RECHTECK 6_SHAPECLASSPROTECTIONTYPE" val="27"/>
  <p:tag name="GRAFIK 21_SHAPECLASSPROTECTIONTYPE" val="15"/>
  <p:tag name="TEXTFELD 8_SHAPECLASSPROTECTIONTYPE" val="27"/>
  <p:tag name="NBTXT" val="Support of reduced configuration set"/>
  <p:tag name="NBTXTC" val="Support of reduced configuration set"/>
  <p:tag name="AGTX" val="Support of reduced configuration set"/>
  <p:tag name="AGTXC" val="Support of reduced configuration set"/>
</p:tagLst>
</file>

<file path=ppt/tags/tag3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3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3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35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57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35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606.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6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PROTECTIONTYPE" val="63"/>
  <p:tag name="SHAPECLASSNAME" val="Copyrightline"/>
</p:tagLst>
</file>

<file path=ppt/tags/tag3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Lst>
</file>

<file path=ppt/tags/tag3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9.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Content"/>
  <p:tag name="COLORSETGROUPCLASSNAME" val="ColorSetGroup1"/>
  <p:tag name="FONTSETGROUPCLASSNAME" val="FontSetGroup1"/>
  <p:tag name="SHAPECLASSNAME" val="MASKBeQik"/>
  <p:tag name="SHAPECLASSFILE" val="BEQIK_FR.png"/>
  <p:tag name="SHAPECLASSPROTECTIONTYPE" val="15"/>
</p:tagLst>
</file>

<file path=ppt/tags/tag3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2.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64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6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64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950 and CJ721"/>
  <p:tag name="NBTXTC" val="JDP: Data frame for CJ950 and CJ721"/>
  <p:tag name="AGTX" val="JDP: Data frame for CJ950 and CJ721"/>
  <p:tag name="AGTXC" val="JDP: Data frame for CJ950 and CJ721"/>
</p:tagLst>
</file>

<file path=ppt/tags/tag364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64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6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64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6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65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65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65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5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11"/>
  <p:tag name="SHAPESETCLASSNAME" val="TitleContent"/>
</p:tagLst>
</file>

<file path=ppt/tags/tag3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11"/>
  <p:tag name="SHAPESETCLASSNAME" val="TitleContent"/>
</p:tagLst>
</file>

<file path=ppt/tags/tag3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7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11"/>
  <p:tag name="SHAPESETCLASSNAME" val="TitleContent"/>
</p:tagLst>
</file>

<file path=ppt/tags/tag3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Content"/>
  <p:tag name="SHAPECLASSNAME" val="TitleBox"/>
</p:tagLst>
</file>

<file path=ppt/tags/tag3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 name="ML_LAYOUT_RESOURCE" val="BOSCH4_3_01.MCR "/>
  <p:tag name="FIELDS.INITIALIZED" val="1"/>
  <p:tag name="RECHTECK 4_SHAPECLASSPROTECTIONTYPE" val="27"/>
  <p:tag name="RECHTECK 6_SHAPECLASSPROTECTIONTYPE" val="27"/>
  <p:tag name="PICTURE 2_SHAPECLASSPROTECTIONTYPE" val="15"/>
  <p:tag name="TEXTFELD 8_SHAPECLASSPROTECTIONTYPE" val="27"/>
</p:tagLst>
</file>

<file path=ppt/tags/tag3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Content"/>
  <p:tag name="COLORSETGROUPCLASSNAME" val="ColorSetGroup1"/>
  <p:tag name="FONTSETGROUPCLASSNAME" val="FontSetGroup1"/>
  <p:tag name="SHAPECLASSFILE" val="BEQIK_FR.png"/>
  <p:tag name="MLI" val="1"/>
  <p:tag name="SHAPECLASSNAME" val="MASKBeQik"/>
  <p:tag name="SHAPECLASSPROTECTIONTYPE" val="15"/>
</p:tagLst>
</file>

<file path=ppt/tags/tag37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7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Content"/>
  <p:tag name="SHAPECLASSNAME" val="TitleBox"/>
  <p:tag name="COLORS" val="-2;-2;-2;-2;-1;-2"/>
</p:tagLst>
</file>

<file path=ppt/tags/tag37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Content"/>
  <p:tag name="SHAPECLASSPROTECTIONTYPE" val="27"/>
</p:tagLst>
</file>

<file path=ppt/tags/tag3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7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Content"/>
  <p:tag name="SHAPECLASSPROTECTIONTYPE" val="27"/>
</p:tagLst>
</file>

<file path=ppt/tags/tag37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8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SETCLASSNAME" val="TitleContent"/>
  <p:tag name="SHAPECLASSPROTECTIONTYPE" val="27"/>
</p:tagLst>
</file>

<file path=ppt/tags/tag3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ext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4_SHAPECLASSPROTECTIONTYPE" val="31"/>
  <p:tag name="RECHTECK 5_SHAPECLASSPROTECTIONTYPE" val="11"/>
  <p:tag name="RECHTECK 6_SHAPECLASSPROTECTIONTYPE" val="15"/>
  <p:tag name="RECHTECK 7_SHAPECLASSPROTECTIONTYPE" val="11"/>
  <p:tag name="GRAFIK 8_SHAPECLASSPROTECTIONTYPE" val="15"/>
  <p:tag name="TEXTFELD 9_SHAPECLASSPROTECTIONTYPE" val="11"/>
  <p:tag name="TITEL 1_SHAPECLASSPROTECTIONTYPE" val="0"/>
  <p:tag name="TEXTPLATZHALTER 2_SHAPECLASSPROTECTIONTYPE" val="0"/>
  <p:tag name="TEXTPLATZHALTER 3_SHAPECLASSPROTECTIONTYPE" val="0"/>
  <p:tag name="RECHTECK 10_SHAPECLASSPROTECTIONTYPE" val="63"/>
  <p:tag name="FIELD.CHAPTER.CONTENT" val="CUBAS: Design for rba_Msc"/>
  <p:tag name="FIELD.CHAPTER.VALUE" val="CUBAS: Design for rba_Msc"/>
  <p:tag name="FIELD.CHAPTER.COMBOINDEX" val="-2"/>
  <p:tag name="FIELD.REM_ANL.COMBOINDEX" val="-2"/>
  <p:tag name="FIELD.DPT.COMBOINDEX" val="-2"/>
  <p:tag name="NBTXT" val="64 bit support"/>
  <p:tag name="NBTXTC" val="64 bit support"/>
  <p:tag name="AGTX" val="64 bit support"/>
  <p:tag name="AGTXC" val="64 bit support"/>
</p:tagLst>
</file>

<file path=ppt/tags/tag3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extText"/>
  <p:tag name="COLORSETGROUPCLASSNAME" val="ColorSetGroup1"/>
  <p:tag name="FONTSETGROUPCLASSNAME" val="FontSetGroup1"/>
  <p:tag name="SHAPECLASSNAME" val="Copyrightline"/>
  <p:tag name="SHAPECLASSPROTECTIONTYPE" val="63"/>
</p:tagLst>
</file>

<file path=ppt/tags/tag3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extText"/>
  <p:tag name="COLORSETGROUPCLASSNAME" val="ColorSetGroup1"/>
  <p:tag name="FONTSETGROUPCLASSNAME" val="FontSetGroup1"/>
  <p:tag name="SHAPECLASSNAME" val="Chapterbox"/>
  <p:tag name="SHAPECLASSPROTECTIONTYPE" val="11"/>
</p:tagLst>
</file>

<file path=ppt/tags/tag3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MASKBeQik"/>
  <p:tag name="SHAPECLASSFILE" val="BEQIK_FR.png"/>
  <p:tag name="SHAPECLASSPROTECTIONTYPE" val="15"/>
</p:tagLst>
</file>

<file path=ppt/tags/tag3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extText"/>
  <p:tag name="COLORSETGROUPCLASSNAME" val="ColorSetGroup1"/>
  <p:tag name="FONTSETGROUPCLASSNAME" val="FontSetGroup1"/>
  <p:tag name="SHAPECLASSNAME" val="AddNoteBox"/>
  <p:tag name="SHAPECLASSPROTECTIONTYPE" val="11"/>
</p:tagLst>
</file>

<file path=ppt/tags/tag3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extText"/>
  <p:tag name="COLORSETGROUPCLASSNAME" val="ColorSetGroup1"/>
  <p:tag name="FONTSETGROUPCLASSNAME" val="FontSetGroup1"/>
  <p:tag name="SHAPECLASSNAME" val="BGroupBox"/>
  <p:tag name="SHAPECLASSPROTECTIONTYPE" val="15"/>
</p:tagLst>
</file>

<file path=ppt/tags/tag3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AuthorBox"/>
  <p:tag name="SHAPECLASSPROTECTIONTYPE" val="11"/>
</p:tagLst>
</file>

<file path=ppt/tags/tag38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3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tNavbar"/>
  <p:tag name="SHAPECLASSPROTECTIONTYPE" val="31"/>
</p:tagLst>
</file>

<file path=ppt/tags/tag3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itleBox"/>
  <p:tag name="SHAPECLASSPROTECTIONTYPE" val="0"/>
  <p:tag name="COLORS" val="-2;-2;-2;-2;-1;-2"/>
</p:tagLst>
</file>

<file path=ppt/tags/tag3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Left"/>
  <p:tag name="SHAPECLASSPROTECTIONTYPE" val="0"/>
  <p:tag name="COLORS" val="-2;-2;-2;-2;-1;-2"/>
</p:tagLst>
</file>

<file path=ppt/tags/tag3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Right"/>
  <p:tag name="SHAPECLASSPROTECTIONTYPE" val="0"/>
  <p:tag name="COLORS" val="-2;-2;-2;-2;-1;-2"/>
</p:tagLst>
</file>

<file path=ppt/tags/tag3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HW) "/>
  <p:tag name="NBTXTC" val="IFX implementation (HW) "/>
  <p:tag name="AGTX" val="IFX implementation (HW) "/>
  <p:tag name="AGTXC" val="IFX implementation (HW) "/>
</p:tagLst>
</file>

<file path=ppt/tags/tag39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6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9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9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9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9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9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4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4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00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49_SHAPECLASSPROTECTIONTYPE" val="0"/>
  <p:tag name="RECHTECK 350_SHAPECLASSPROTECTIONTYPE" val="63"/>
  <p:tag name="NBTXT" val="JDP: Data frame for CJ960 and CJ721"/>
  <p:tag name="NBTXTC" val="JDP: Data frame for CJ960 and CJ721"/>
  <p:tag name="AGTX" val="JDP: Data frame for CJ960 and CJ721"/>
  <p:tag name="AGTXC" val="JDP: Data frame for CJ960 and CJ721"/>
</p:tagLst>
</file>

<file path=ppt/tags/tag4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0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0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0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0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00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00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00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0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4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4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_SHAPECLASSPROTECTIONTYPE" val="0"/>
  <p:tag name="RECHTECK 16_SHAPECLASSPROTECTIONTYPE" val="63"/>
  <p:tag name="NBTXT" val="IFX implementation (HW) MSC module"/>
  <p:tag name="NBTXTC" val="IFX implementation (HW) MSC module"/>
  <p:tag name="AGTX" val="IFX implementation (HW) MSC module"/>
  <p:tag name="AGTXC" val="IFX implementation (HW) MSC module"/>
</p:tagLst>
</file>

<file path=ppt/tags/tag4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41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1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1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42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NBTXT" val="GTM – MSC connection"/>
  <p:tag name="NBTXTC" val="GTM – MSC connection"/>
  <p:tag name="AGTX" val="GTM – MSC connection"/>
  <p:tag name="AGTXC" val="GTM – MSC connection"/>
</p:tagLst>
</file>

<file path=ppt/tags/tag4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2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2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1;-2"/>
</p:tagLst>
</file>

<file path=ppt/tags/tag4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3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3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4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43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34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CONFIG" val="config01.xml"/>
  <p:tag name="RECHTECK 4_SHAPECLASSPROTECTIONTYPE" val="27"/>
  <p:tag name="RECHTECK 6_SHAPECLASSPROTECTIONTYPE" val="27"/>
  <p:tag name="GRAFIK 11_SHAPECLASSPROTECTIONTYPE" val="15"/>
  <p:tag name="TEXTFELD 8_SHAPECLASSPROTECTIONTYPE" val="27"/>
  <p:tag name="NBTXT" val="JDP: ASDRx and SSRx"/>
  <p:tag name="NBTXTC" val="JDP: ASDRx and SSRx"/>
  <p:tag name="AGTX" val="JDP: ASDRx and SSRx"/>
  <p:tag name="AGTXC" val="JDP: ASDRx and SSRx"/>
</p:tagLst>
</file>

<file path=ppt/tags/tag43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3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5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35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435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435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35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435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356.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3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7_SHAPECLASSPROTECTIONTYPE" val="0"/>
  <p:tag name="RECHTECK 158_SHAPECLASSPROTECTIONTYPE" val="63"/>
  <p:tag name="NBTXT" val="Data frame CJ950 (1 x 16 bit)"/>
  <p:tag name="NBTXTC" val="Data frame CJ950 (1 x 16 bit)"/>
  <p:tag name="AGTX" val="Data frame CJ950 (1 x 16 bit)"/>
  <p:tag name="AGTXC" val="Data frame CJ950 (1 x 16 bit)"/>
</p:tagLst>
</file>

<file path=ppt/tags/tag43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3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Overview (2)"/>
  <p:tag name="NBTXTC" val="Overview (2)"/>
  <p:tag name="AGTX" val="Overview (2)"/>
  <p:tag name="AGTXC" val="Overview (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5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49_SHAPECLASSPROTECTIONTYPE" val="0"/>
  <p:tag name="RECHTECK 250_SHAPECLASSPROTECTIONTYPE" val="63"/>
  <p:tag name="NBTXT" val="Data frame 2 x CJ950 (2 x 16 bit)"/>
  <p:tag name="NBTXTC" val="Data frame 2 x CJ950 (2 x 16 bit)"/>
  <p:tag name="AGTX" val="Data frame 2 x CJ950 (2 x 16 bit)"/>
  <p:tag name="AGTXC" val="Data frame 2 x CJ950 (2 x 16 bit)"/>
</p:tagLst>
</file>

<file path=ppt/tags/tag45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5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5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5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5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5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5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SHAPESETCLASSNAME" val="Title"/>
  <p:tag name="ML_LAYOUT_RESOURCE" val="BOSCH4_3_01.MCR "/>
  <p:tag name="CONFIG" val="config01.xml"/>
  <p:tag name="RECHTECK 4_SHAPECLASSPROTECTIONTYPE" val="27"/>
  <p:tag name="RECHTECK 6_SHAPECLASSPROTECTIONTYPE" val="27"/>
  <p:tag name="GRAFIK 198_SHAPECLASSPROTECTIONTYPE" val="15"/>
  <p:tag name="TEXTFELD 8_SHAPECLASSPROTECTIONTYPE" val="27"/>
  <p:tag name="UNTERTITEL 197_SHAPECLASSPROTECTIONTYPE" val="0"/>
  <p:tag name="RECHTECK 189_SHAPECLASSPROTECTIONTYPE" val="63"/>
  <p:tag name="NBTXT" val="Data frame CJ721 (23 bit)"/>
  <p:tag name="NBTXTC" val="Data frame CJ721 (23 bit)"/>
  <p:tag name="AGTX" val="Data frame CJ721 (23 bit)"/>
  <p:tag name="AGTXC" val="Data frame CJ721 (23 bit)"/>
</p:tagLst>
</file>

<file path=ppt/tags/tag47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7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
</p:tagLst>
</file>

<file path=ppt/tags/tag47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
  <p:tag name="SHAPECLASSPROTECTIONTYPE" val="27"/>
</p:tagLst>
</file>

<file path=ppt/tags/tag47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
  <p:tag name="SHAPECLASSPROTECTIONTYPE" val="27"/>
</p:tagLst>
</file>

<file path=ppt/tags/tag47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
</p:tagLst>
</file>

<file path=ppt/tags/tag47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COLORSETGROUPCLASSNAME" val="ColorSetGroup1"/>
  <p:tag name="FONTSETGROUPCLASSNAME" val="FontSetGroup1"/>
  <p:tag name="SHAPECLASSNAME" val="AuthorBox"/>
  <p:tag name="SHAPESETCLASSNAME" val="Title"/>
  <p:tag name="COLORS" val="-2;-2;-2;-2;-2;-2"/>
  <p:tag name="SHAPECLASSPROTECTIONTYPE" val="27"/>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
</p:tagLst>
</file>

<file path=ppt/tags/tag47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CLASSNAME" val="TitleBoxOnTitleSlide"/>
  <p:tag name="SHAPESETCLASSNAME" val="Title"/>
  <p:tag name="COLORS" val="-2;-2;-2;-2;-1;-2"/>
</p:tagLst>
</file>

<file path=ppt/tags/tag47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4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3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7_SHAPECLASSPROTECTIONTYPE" val="0"/>
  <p:tag name="RECHTECK 268_SHAPECLASSPROTECTIONTYPE" val="63"/>
  <p:tag name="NBTXT" val="Data frame CJ721 (23 bit) and CJ960 (13 bit)"/>
  <p:tag name="NBTXTC" val="Data frame CJ721 (23 bit) and CJ960 (13 bit)"/>
  <p:tag name="AGTX" val="Data frame CJ721 (23 bit) and CJ960 (13 bit)"/>
  <p:tag name="AGTXC" val="Data frame CJ721 (23 bit) and CJ960 (13 bit)"/>
</p:tagLst>
</file>

<file path=ppt/tags/tag493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93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4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94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94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94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94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94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Slide"/>
  <p:tag name="COLORSETGROUPCLASSNAME" val="ColorSetGroup1"/>
  <p:tag name="FONTSETGROUPCLASSNAME" val="FontSetGroup1"/>
  <p:tag name="SHAPECLASSNAME" val="Headerbox"/>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5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19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3_SHAPECLASSPROTECTIONTYPE" val="0"/>
  <p:tag name="RECHTECK 264_SHAPECLASSPROTECTIONTYPE" val="63"/>
  <p:tag name="NBTXT" val="Data frame CJ960 (13 bit) and CJ721 (23 bit) "/>
  <p:tag name="NBTXTC" val="Data frame CJ960 (13 bit) and CJ721 (23 bit) "/>
  <p:tag name="AGTX" val="Data frame CJ960 (13 bit) and CJ721 (23 bit) "/>
  <p:tag name="AGTXC" val="Data frame CJ960 (13 bit) and CJ721 (23 bit) "/>
</p:tagLst>
</file>

<file path=ppt/tags/tag519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19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5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0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20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20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20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20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20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5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8_SHAPECLASSPROTECTIONTYPE" val="0"/>
  <p:tag name="RECHTECK 16_SHAPECLASSPROTECTIONTYPE" val="63"/>
  <p:tag name="NBTXT" val="HW usage and bus structure"/>
  <p:tag name="NBTXTC" val="HW usage and bus structure"/>
  <p:tag name="AGTX" val="HW usage and bus structure"/>
  <p:tag name="AGTXC" val="HW usage and bus structure"/>
</p:tagLst>
</file>

<file path=ppt/tags/tag5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5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72_SHAPECLASSPROTECTIONTYPE" val="0"/>
  <p:tag name="RECHTECK 273_SHAPECLASSPROTECTIONTYPE" val="63"/>
  <p:tag name="NBTXT" val="Data frame CJ721 (23 bit) and CJ950 (16 bit)"/>
  <p:tag name="NBTXTC" val="Data frame CJ721 (23 bit) and CJ950 (16 bit)"/>
  <p:tag name="AGTX" val="Data frame CJ721 (23 bit) and CJ950 (16 bit)"/>
  <p:tag name="AGTXC" val="Data frame CJ721 (23 bit) and CJ950 (16 bit)"/>
</p:tagLst>
</file>

<file path=ppt/tags/tag5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6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46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4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46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46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46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46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46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3.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4.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2;-2;-1;-2"/>
</p:tagLst>
</file>

<file path=ppt/tags/tag5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SHAPESETCLASSNAME" val="TitleText"/>
  <p:tag name="GRAFIK 237_SHAPECLASSPROTECTIONTYPE" val="15"/>
  <p:tag name="TEXTPLATZHALTER 236_SHAPECLASSPROTECTIONTYPE" val="0"/>
  <p:tag name="NBTXT" val="GTM – MSC connection (2) (starting with IFX device 5 40nm)"/>
  <p:tag name="NBTXTC" val="GTM – MSC connection (2) (starting with IFX device 5 40nm)"/>
  <p:tag name="AGTX" val="GTM – MSC connection (2) (starting with IFX device 5 40nm)"/>
  <p:tag name="AGTXC" val="GTM – MSC connection (2) (starting with IFX device 5 40nm)"/>
</p:tagLst>
</file>

<file path=ppt/tags/tag5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58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5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9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5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Text"/>
  <p:tag name="SHAPECLASSNAME" val="TitleBox"/>
  <p:tag name="COLORS" val="Black;White;-2;-2;-1;-2"/>
</p:tagLst>
</file>

<file path=ppt/tags/tag5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Black;White;-2;-2;-1;-2"/>
</p:tagLst>
</file>

<file path=ppt/tags/tag59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59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59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59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Slide"/>
  <p:tag name="COLORSETGROUPCLASSNAME" val="ColorSetGroup1"/>
  <p:tag name="FONTSETGROUPCLASSNAME" val="FontSetGroup1"/>
  <p:tag name="SHAPECLASSNAME" val="HeaderLine"/>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2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6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4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6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6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66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6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NBTXT" val="Downstream data frame (CJ950)"/>
  <p:tag name="NBTXTC" val="Downstream data frame (CJ950)"/>
  <p:tag name="AGTX" val="Downstream data frame (CJ950)"/>
  <p:tag name="AGTXC" val="Downstream data frame (CJ950)"/>
</p:tagLst>
</file>

<file path=ppt/tags/tag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9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7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1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3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75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78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NBTXT" val="GTM – MSC connection (1) (starting with IFX device 5 40nm)"/>
  <p:tag name="NBTXTC" val="GTM – MSC connection (1) (starting with IFX device 5 40nm)"/>
  <p:tag name="AGTX" val="GTM – MSC connection (1) (starting with IFX device 5 40nm)"/>
  <p:tag name="AGTXC" val="GTM – MSC connection (1) (starting with IFX device 5 40nm)"/>
</p:tagLst>
</file>

<file path=ppt/tags/tag7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78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78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2_SHAPECLASSPROTECTIONTYPE" val="0"/>
  <p:tag name="RECHTECK 13_SHAPECLASSPROTECTIONTYPE" val="63"/>
  <p:tag name="NBTXT" val="Downstream command frame (CJ950)"/>
  <p:tag name="NBTXTC" val="Downstream command frame (CJ950)"/>
  <p:tag name="AGTX" val="Downstream command frame (CJ950)"/>
  <p:tag name="AGTXC" val="Downstream command frame (CJ950)"/>
</p:tagLst>
</file>

<file path=ppt/tags/tag79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79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79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79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79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7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SW) "/>
  <p:tag name="NBTXTC" val="IFX implementation (SW) "/>
  <p:tag name="AGTX" val="IFX implementation (SW) "/>
  <p:tag name="AGTXC" val="IFX implementation (SW) "/>
</p:tagLst>
</file>

<file path=ppt/tags/tag8.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Slide"/>
  <p:tag name="COLORSETGROUPCLASSNAME" val="ColorSetGroup1"/>
  <p:tag name="FONTSETGROUPCLASSNAME" val="FontSetGroup1"/>
  <p:tag name="SHAPECLASSNAME" val="FooterLine"/>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0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0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register (DSC)"/>
  <p:tag name="NBTXTC" val="IFX: Downstream control register (DSC)"/>
  <p:tag name="AGTX" val="IFX: Downstream control register (DSC)"/>
  <p:tag name="AGTXC" val="IFX: Downstream control register (DSC)"/>
</p:tagLst>
</file>

<file path=ppt/tags/tag8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1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1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1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1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1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1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2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enhanced register (DSCE)"/>
  <p:tag name="NBTXTC" val="IFX: Downstream control enhanced register (DSCE)"/>
  <p:tag name="AGTX" val="IFX: Downstream control enhanced register (DSCE)"/>
  <p:tag name="AGTXC" val="IFX: Downstream control enhanced register (DSCE)"/>
</p:tagLst>
</file>

<file path=ppt/tags/tag82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2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2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2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2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3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3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IFX: Downstream select data source (DSDSxy)"/>
  <p:tag name="NBTXTC" val="IFX: Downstream select data source (DSDSxy)"/>
  <p:tag name="AGTX" val="IFX: Downstream select data source (DSDSxy)"/>
  <p:tag name="AGTXC" val="IFX: Downstream select data source (DSDSxy)"/>
</p:tagLst>
</file>

<file path=ppt/tags/tag8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3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4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4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8.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data register"/>
  <p:tag name="NBTXTC" val="IFX: Downstream data register"/>
  <p:tag name="AGTX" val="IFX: Downstream data register"/>
  <p:tag name="AGTXC" val="IFX: Downstream data register"/>
</p:tagLst>
</file>

<file path=ppt/tags/tag85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5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5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5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5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5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2_SHAPECLASSPROTECTIONTYPE" val="0"/>
  <p:tag name="RECHTECK 21_SHAPECLASSPROTECTIONTYPE" val="63"/>
  <p:tag name="NBTXT" val="JDP: HW usage for downstream frames"/>
  <p:tag name="NBTXTC" val="JDP: HW usage for downstream frames"/>
  <p:tag name="AGTX" val="JDP: HW usage for downstream frames"/>
  <p:tag name="AGTXC" val="JDP: HW usage for downstream frames"/>
</p:tagLst>
</file>

<file path=ppt/tags/tag86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6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6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875.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6.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7.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JDP: Data frame configuration"/>
  <p:tag name="NBTXTC" val="JDP: Data frame configuration"/>
  <p:tag name="AGTX" val="JDP: Data frame configuration"/>
  <p:tag name="AGTXC" val="JDP: Data frame configuration"/>
</p:tagLst>
</file>

<file path=ppt/tags/tag88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8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Slide"/>
  <p:tag name="COLORSETGROUPCLASSNAME" val="ColorSetGroup1"/>
  <p:tag name="FONTSETGROUPCLASSNAME" val="FontSetGroup1"/>
  <p:tag name="SHAPECLASSNAME" val="PageBox"/>
  <p:tag name="SHAPECLASSPROTECTIONTYPE" val="31"/>
</p:tagLst>
</file>

<file path=ppt/tags/tag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5_SHAPECLASSPROTECTIONTYPE" val="0"/>
  <p:tag name="RECHTECK 16_SHAPECLASSPROTECTIONTYPE" val="63"/>
  <p:tag name="NBTXT" val="Upstream frame"/>
  <p:tag name="NBTXTC" val="Upstream frame"/>
  <p:tag name="AGTX" val="Upstream frame"/>
  <p:tag name="AGTXC" val="Upstream frame"/>
</p:tagLst>
</file>

<file path=ppt/tags/tag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heme/theme1.xml><?xml version="1.0" encoding="utf-8"?>
<a:theme xmlns:a="http://schemas.openxmlformats.org/drawingml/2006/main" name="Standarddesign">
  <a:themeElements>
    <a:clrScheme name="MasterLayout">
      <a:dk1>
        <a:srgbClr val="000000"/>
      </a:dk1>
      <a:lt1>
        <a:srgbClr val="FFFFFF"/>
      </a:lt1>
      <a:dk2>
        <a:srgbClr val="000000"/>
      </a:dk2>
      <a:lt2>
        <a:srgbClr val="808080"/>
      </a:lt2>
      <a:accent1>
        <a:srgbClr val="153B63"/>
      </a:accent1>
      <a:accent2>
        <a:srgbClr val="425C8F"/>
      </a:accent2>
      <a:accent3>
        <a:srgbClr val="738CB4"/>
      </a:accent3>
      <a:accent4>
        <a:srgbClr val="B0BBD0"/>
      </a:accent4>
      <a:accent5>
        <a:srgbClr val="FFFFFF"/>
      </a:accent5>
      <a:accent6>
        <a:srgbClr val="000000"/>
      </a:accent6>
      <a:hlink>
        <a:srgbClr val="738CB4"/>
      </a:hlink>
      <a:folHlink>
        <a:srgbClr val="B0BBD0"/>
      </a:folHlink>
    </a:clrScheme>
    <a:fontScheme name="Standarddesign">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docProps/app.xml><?xml version="1.0" encoding="utf-8"?>
<Properties xmlns="http://schemas.openxmlformats.org/officeDocument/2006/extended-properties" xmlns:vt="http://schemas.openxmlformats.org/officeDocument/2006/docPropsVTypes">
  <Template/>
  <TotalTime>0</TotalTime>
  <Words>7739</Words>
  <Application>Microsoft Office PowerPoint</Application>
  <PresentationFormat>Custom</PresentationFormat>
  <Paragraphs>1322</Paragraphs>
  <Slides>65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Courier New</vt:lpstr>
      <vt:lpstr>Wingdings</vt:lpstr>
      <vt:lpstr>Bosch Office Sans</vt:lpstr>
      <vt:lpstr>Arial</vt:lpstr>
      <vt:lpstr>Standarddesign</vt:lpstr>
      <vt:lpstr>PowerPoint Presentation</vt:lpstr>
      <vt:lpstr>Overview (1)</vt:lpstr>
      <vt:lpstr>Overview (2)</vt:lpstr>
      <vt:lpstr>HW usage and bus structure</vt:lpstr>
      <vt:lpstr>Downstream data frame (CJ950)</vt:lpstr>
      <vt:lpstr>Downstream command frame (CJ950)</vt:lpstr>
      <vt:lpstr>Upstream frame</vt:lpstr>
      <vt:lpstr>Requirements (1)</vt:lpstr>
      <vt:lpstr>Requirements (2)</vt:lpstr>
      <vt:lpstr>Requirements (3)</vt:lpstr>
      <vt:lpstr>Requirements (4)</vt:lpstr>
      <vt:lpstr>Requirements (5)</vt:lpstr>
      <vt:lpstr>Requirements (6)</vt:lpstr>
      <vt:lpstr>Limitations</vt:lpstr>
      <vt:lpstr>Interfaces (1)</vt:lpstr>
      <vt:lpstr>Interfaces (2)</vt:lpstr>
      <vt:lpstr>Interfaces (3)</vt:lpstr>
      <vt:lpstr>Interfaces (4)</vt:lpstr>
      <vt:lpstr>Enable/disable asynchronous mode</vt:lpstr>
      <vt:lpstr>Initialization order</vt:lpstr>
      <vt:lpstr>Initialization states</vt:lpstr>
      <vt:lpstr>Initialization state checks by APIs</vt:lpstr>
      <vt:lpstr>Requirements for MDG1</vt:lpstr>
      <vt:lpstr>States of asynchronous handler</vt:lpstr>
      <vt:lpstr>Handler operation (1) </vt:lpstr>
      <vt:lpstr>Handler operation (2) </vt:lpstr>
      <vt:lpstr>SW interrupt notes</vt:lpstr>
      <vt:lpstr>Problems of previous design </vt:lpstr>
      <vt:lpstr>Support of reduced configuration set</vt:lpstr>
      <vt:lpstr>Signals</vt:lpstr>
      <vt:lpstr>Sequence</vt:lpstr>
      <vt:lpstr>64 bit support</vt:lpstr>
      <vt:lpstr>IFX implementation (HW) </vt:lpstr>
      <vt:lpstr>IFX implementation (HW) MSC module</vt:lpstr>
      <vt:lpstr>GTM – MSC connection</vt:lpstr>
      <vt:lpstr>GTM – MSC connection (starting with IFX device 5 40nm) (1)</vt:lpstr>
      <vt:lpstr>GTM – MSC connection (starting with IFX device 5 40nm) (2)</vt:lpstr>
      <vt:lpstr>IFX implementation (SW) </vt:lpstr>
      <vt:lpstr>IFX: Downstream control register (DSC)</vt:lpstr>
      <vt:lpstr>IFX: Downstream control enhanced register (DSCE)</vt:lpstr>
      <vt:lpstr>IFX: Downstream select data source (DSDSxy)</vt:lpstr>
      <vt:lpstr>IFX: Downstream data register</vt:lpstr>
      <vt:lpstr>JDP: HW usage for downstream frames (DSPI)</vt:lpstr>
      <vt:lpstr>JDP: Data frame configuration</vt:lpstr>
      <vt:lpstr>JDP: DSI configuration register 0 (DSICR0)</vt:lpstr>
      <vt:lpstr>JDP: DSI configuration register 1 (DSICR1)</vt:lpstr>
      <vt:lpstr>JDP: Clock and transfer attribute register (CTARx)</vt:lpstr>
      <vt:lpstr>JDP: Clock and transfer attribute register (CTARx)</vt:lpstr>
      <vt:lpstr>JDP: ASDRx and SSRx</vt:lpstr>
      <vt:lpstr>IFX: Data frame for CJ950 on SRL (32bit mode)</vt:lpstr>
      <vt:lpstr>IFX: Data frame for CJ950 on SRH (32bit mode)</vt:lpstr>
      <vt:lpstr>IFX: Data frame for CJ721 (32bit mode)</vt:lpstr>
      <vt:lpstr>IFX: Data frame for 2 x CJ950 (32bit mode)</vt:lpstr>
      <vt:lpstr>IFX: Data frame for CJ721 and CJ960</vt:lpstr>
      <vt:lpstr>IFX: Data frame for CJ721 and CJ950</vt:lpstr>
      <vt:lpstr>JDP: Data frame for CJ721 and CJ950</vt:lpstr>
      <vt:lpstr>JDP: Data frame for CJ950 and CJ721</vt:lpstr>
      <vt:lpstr>JDP: Data frame for CJ960 and CJ721</vt:lpstr>
      <vt:lpstr>PowerPoint Presentation</vt:lpstr>
      <vt:lpstr>Data frame CJ950 (1 x 16 bit)</vt:lpstr>
      <vt:lpstr>Data frame 2 x CJ950 (2 x 16 bit)</vt:lpstr>
      <vt:lpstr>Data frame CJ721 (23 bit)</vt:lpstr>
      <vt:lpstr>Data frame CJ721 (23 bit) and CJ960 (13 bit)</vt:lpstr>
      <vt:lpstr>Data frame CJ960 (13 bit) and CJ721 (23 bit) </vt:lpstr>
      <vt:lpstr>Data frame CJ721 (23 bit) and CJ950 (16 bit)</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Haag Jochen (CDG-SMT/ESA1)</dc:creator>
  <cp:lastModifiedBy>Vennila Balachandran (RBEI/EBB6)</cp:lastModifiedBy>
  <cp:revision>1246</cp:revision>
  <dcterms:created xsi:type="dcterms:W3CDTF">2011-07-15T09:21:30Z</dcterms:created>
  <dcterms:modified xsi:type="dcterms:W3CDTF">2018-10-10T13:22:18Z</dcterms:modified>
</cp:coreProperties>
</file>